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  <a:srgbClr val="53D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120" y="-3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7" Type="http://schemas.openxmlformats.org/officeDocument/2006/relationships/image" Target="../media/image14.jpe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5.jpeg"/><Relationship Id="rId9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6" Type="http://schemas.openxmlformats.org/officeDocument/2006/relationships/image" Target="../media/image29.jpe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组合 131"/>
          <p:cNvGrpSpPr/>
          <p:nvPr/>
        </p:nvGrpSpPr>
        <p:grpSpPr>
          <a:xfrm>
            <a:off x="9288780" y="-814705"/>
            <a:ext cx="3591560" cy="3574415"/>
            <a:chOff x="5225" y="913"/>
            <a:chExt cx="8948" cy="8905"/>
          </a:xfrm>
        </p:grpSpPr>
        <p:cxnSp>
          <p:nvCxnSpPr>
            <p:cNvPr id="134" name="直接连接符 16"/>
            <p:cNvCxnSpPr>
              <a:cxnSpLocks noChangeShapeType="1"/>
            </p:cNvCxnSpPr>
            <p:nvPr/>
          </p:nvCxnSpPr>
          <p:spPr bwMode="auto">
            <a:xfrm flipV="1">
              <a:off x="7613" y="913"/>
              <a:ext cx="2025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35" name="直接连接符 17"/>
            <p:cNvCxnSpPr>
              <a:cxnSpLocks noChangeShapeType="1"/>
            </p:cNvCxnSpPr>
            <p:nvPr/>
          </p:nvCxnSpPr>
          <p:spPr bwMode="auto">
            <a:xfrm>
              <a:off x="9638" y="913"/>
              <a:ext cx="2187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36" name="直接连接符 18"/>
            <p:cNvCxnSpPr>
              <a:cxnSpLocks noChangeShapeType="1"/>
            </p:cNvCxnSpPr>
            <p:nvPr/>
          </p:nvCxnSpPr>
          <p:spPr bwMode="auto">
            <a:xfrm>
              <a:off x="11825" y="1423"/>
              <a:ext cx="1560" cy="14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37" name="直接连接符 19"/>
            <p:cNvCxnSpPr>
              <a:cxnSpLocks noChangeShapeType="1"/>
            </p:cNvCxnSpPr>
            <p:nvPr/>
          </p:nvCxnSpPr>
          <p:spPr bwMode="auto">
            <a:xfrm>
              <a:off x="13385" y="2855"/>
              <a:ext cx="788" cy="205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38" name="直接连接符 20"/>
            <p:cNvCxnSpPr>
              <a:cxnSpLocks noChangeShapeType="1"/>
            </p:cNvCxnSpPr>
            <p:nvPr/>
          </p:nvCxnSpPr>
          <p:spPr bwMode="auto">
            <a:xfrm flipV="1">
              <a:off x="5968" y="1423"/>
              <a:ext cx="1657" cy="14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39" name="直接连接符 21"/>
            <p:cNvCxnSpPr>
              <a:cxnSpLocks noChangeShapeType="1"/>
            </p:cNvCxnSpPr>
            <p:nvPr/>
          </p:nvCxnSpPr>
          <p:spPr bwMode="auto">
            <a:xfrm flipV="1">
              <a:off x="5225" y="2855"/>
              <a:ext cx="743" cy="20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0" name="直接连接符 22"/>
            <p:cNvCxnSpPr>
              <a:cxnSpLocks noChangeShapeType="1"/>
            </p:cNvCxnSpPr>
            <p:nvPr/>
          </p:nvCxnSpPr>
          <p:spPr bwMode="auto">
            <a:xfrm flipH="1" flipV="1">
              <a:off x="5225" y="4855"/>
              <a:ext cx="260" cy="215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1" name="直接连接符 23"/>
            <p:cNvCxnSpPr>
              <a:cxnSpLocks noChangeShapeType="1"/>
            </p:cNvCxnSpPr>
            <p:nvPr/>
          </p:nvCxnSpPr>
          <p:spPr bwMode="auto">
            <a:xfrm flipH="1" flipV="1">
              <a:off x="5485" y="7038"/>
              <a:ext cx="1225" cy="175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2" name="直接连接符 24"/>
            <p:cNvCxnSpPr>
              <a:cxnSpLocks noChangeShapeType="1"/>
            </p:cNvCxnSpPr>
            <p:nvPr/>
          </p:nvCxnSpPr>
          <p:spPr bwMode="auto">
            <a:xfrm flipV="1">
              <a:off x="13878" y="4895"/>
              <a:ext cx="282" cy="208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3" name="直接连接符 25"/>
            <p:cNvCxnSpPr>
              <a:cxnSpLocks noChangeShapeType="1"/>
            </p:cNvCxnSpPr>
            <p:nvPr/>
          </p:nvCxnSpPr>
          <p:spPr bwMode="auto">
            <a:xfrm flipV="1">
              <a:off x="12650" y="6978"/>
              <a:ext cx="1228" cy="18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4" name="直接连接符 26"/>
            <p:cNvCxnSpPr>
              <a:cxnSpLocks noChangeShapeType="1"/>
            </p:cNvCxnSpPr>
            <p:nvPr/>
          </p:nvCxnSpPr>
          <p:spPr bwMode="auto">
            <a:xfrm flipH="1" flipV="1">
              <a:off x="6710" y="8793"/>
              <a:ext cx="1915" cy="98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5" name="直接连接符 27"/>
            <p:cNvCxnSpPr>
              <a:cxnSpLocks noChangeShapeType="1"/>
            </p:cNvCxnSpPr>
            <p:nvPr/>
          </p:nvCxnSpPr>
          <p:spPr bwMode="auto">
            <a:xfrm flipH="1">
              <a:off x="10730" y="8778"/>
              <a:ext cx="1920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6" name="直接连接符 28"/>
            <p:cNvCxnSpPr>
              <a:cxnSpLocks noChangeShapeType="1"/>
            </p:cNvCxnSpPr>
            <p:nvPr/>
          </p:nvCxnSpPr>
          <p:spPr bwMode="auto">
            <a:xfrm flipH="1" flipV="1">
              <a:off x="8618" y="9773"/>
              <a:ext cx="2112" cy="4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7" name="直接连接符 29"/>
            <p:cNvCxnSpPr>
              <a:cxnSpLocks noChangeShapeType="1"/>
            </p:cNvCxnSpPr>
            <p:nvPr/>
          </p:nvCxnSpPr>
          <p:spPr bwMode="auto">
            <a:xfrm>
              <a:off x="7613" y="1423"/>
              <a:ext cx="580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8" name="直接连接符 30"/>
            <p:cNvCxnSpPr>
              <a:cxnSpLocks noChangeShapeType="1"/>
            </p:cNvCxnSpPr>
            <p:nvPr/>
          </p:nvCxnSpPr>
          <p:spPr bwMode="auto">
            <a:xfrm>
              <a:off x="7613" y="1423"/>
              <a:ext cx="2435" cy="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49" name="直接连接符 31"/>
            <p:cNvCxnSpPr>
              <a:cxnSpLocks noChangeShapeType="1"/>
            </p:cNvCxnSpPr>
            <p:nvPr/>
          </p:nvCxnSpPr>
          <p:spPr bwMode="auto">
            <a:xfrm>
              <a:off x="9638" y="913"/>
              <a:ext cx="410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0" name="直接连接符 32"/>
            <p:cNvCxnSpPr>
              <a:cxnSpLocks noChangeShapeType="1"/>
            </p:cNvCxnSpPr>
            <p:nvPr/>
          </p:nvCxnSpPr>
          <p:spPr bwMode="auto">
            <a:xfrm>
              <a:off x="10048" y="1423"/>
              <a:ext cx="1777" cy="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1" name="直接连接符 33"/>
            <p:cNvCxnSpPr>
              <a:cxnSpLocks noChangeShapeType="1"/>
            </p:cNvCxnSpPr>
            <p:nvPr/>
          </p:nvCxnSpPr>
          <p:spPr bwMode="auto">
            <a:xfrm>
              <a:off x="11825" y="1423"/>
              <a:ext cx="950" cy="146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2" name="直接连接符 34"/>
            <p:cNvCxnSpPr>
              <a:cxnSpLocks noChangeShapeType="1"/>
            </p:cNvCxnSpPr>
            <p:nvPr/>
          </p:nvCxnSpPr>
          <p:spPr bwMode="auto">
            <a:xfrm flipV="1">
              <a:off x="12775" y="2855"/>
              <a:ext cx="610" cy="3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53" name="直接连接符 35"/>
            <p:cNvCxnSpPr>
              <a:cxnSpLocks noChangeShapeType="1"/>
            </p:cNvCxnSpPr>
            <p:nvPr/>
          </p:nvCxnSpPr>
          <p:spPr bwMode="auto">
            <a:xfrm flipV="1">
              <a:off x="6013" y="1423"/>
              <a:ext cx="1600" cy="239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54" name="直接连接符 36"/>
            <p:cNvCxnSpPr>
              <a:cxnSpLocks noChangeShapeType="1"/>
            </p:cNvCxnSpPr>
            <p:nvPr/>
          </p:nvCxnSpPr>
          <p:spPr bwMode="auto">
            <a:xfrm flipH="1">
              <a:off x="5225" y="3760"/>
              <a:ext cx="828" cy="111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55" name="直接连接符 37"/>
            <p:cNvCxnSpPr>
              <a:cxnSpLocks noChangeShapeType="1"/>
            </p:cNvCxnSpPr>
            <p:nvPr/>
          </p:nvCxnSpPr>
          <p:spPr bwMode="auto">
            <a:xfrm flipH="1" flipV="1">
              <a:off x="12770" y="2875"/>
              <a:ext cx="1403" cy="203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6" name="直接连接符 38"/>
            <p:cNvCxnSpPr>
              <a:cxnSpLocks noChangeShapeType="1"/>
            </p:cNvCxnSpPr>
            <p:nvPr/>
          </p:nvCxnSpPr>
          <p:spPr bwMode="auto">
            <a:xfrm flipH="1" flipV="1">
              <a:off x="5968" y="2855"/>
              <a:ext cx="175" cy="395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7" name="直接连接符 39"/>
            <p:cNvCxnSpPr>
              <a:cxnSpLocks noChangeShapeType="1"/>
            </p:cNvCxnSpPr>
            <p:nvPr/>
          </p:nvCxnSpPr>
          <p:spPr bwMode="auto">
            <a:xfrm flipH="1" flipV="1">
              <a:off x="5225" y="4855"/>
              <a:ext cx="918" cy="195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58" name="直接连接符 40"/>
            <p:cNvCxnSpPr>
              <a:cxnSpLocks noChangeShapeType="1"/>
            </p:cNvCxnSpPr>
            <p:nvPr/>
          </p:nvCxnSpPr>
          <p:spPr bwMode="auto">
            <a:xfrm flipH="1">
              <a:off x="5498" y="6805"/>
              <a:ext cx="645" cy="22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59" name="直接连接符 41"/>
            <p:cNvCxnSpPr>
              <a:cxnSpLocks noChangeShapeType="1"/>
            </p:cNvCxnSpPr>
            <p:nvPr/>
          </p:nvCxnSpPr>
          <p:spPr bwMode="auto">
            <a:xfrm flipH="1">
              <a:off x="6710" y="7908"/>
              <a:ext cx="1483" cy="87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60" name="直接连接符 42"/>
            <p:cNvCxnSpPr>
              <a:cxnSpLocks noChangeShapeType="1"/>
            </p:cNvCxnSpPr>
            <p:nvPr/>
          </p:nvCxnSpPr>
          <p:spPr bwMode="auto">
            <a:xfrm>
              <a:off x="6143" y="6788"/>
              <a:ext cx="567" cy="200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61" name="直接连接符 43"/>
            <p:cNvCxnSpPr>
              <a:cxnSpLocks noChangeShapeType="1"/>
            </p:cNvCxnSpPr>
            <p:nvPr/>
          </p:nvCxnSpPr>
          <p:spPr bwMode="auto">
            <a:xfrm flipV="1">
              <a:off x="12438" y="6993"/>
              <a:ext cx="1452" cy="48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62" name="直接箭头连接符 44"/>
            <p:cNvCxnSpPr>
              <a:cxnSpLocks noChangeShapeType="1"/>
            </p:cNvCxnSpPr>
            <p:nvPr/>
          </p:nvCxnSpPr>
          <p:spPr bwMode="auto">
            <a:xfrm>
              <a:off x="12443" y="7480"/>
              <a:ext cx="212" cy="1313"/>
            </a:xfrm>
            <a:prstGeom prst="straightConnector1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63" name="直接连接符 45"/>
            <p:cNvCxnSpPr>
              <a:cxnSpLocks noChangeShapeType="1"/>
            </p:cNvCxnSpPr>
            <p:nvPr/>
          </p:nvCxnSpPr>
          <p:spPr bwMode="auto">
            <a:xfrm flipV="1">
              <a:off x="10303" y="8778"/>
              <a:ext cx="2347" cy="19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64" name="直接连接符 46"/>
            <p:cNvCxnSpPr>
              <a:cxnSpLocks noChangeShapeType="1"/>
            </p:cNvCxnSpPr>
            <p:nvPr/>
          </p:nvCxnSpPr>
          <p:spPr bwMode="auto">
            <a:xfrm flipH="1" flipV="1">
              <a:off x="6705" y="8780"/>
              <a:ext cx="3583" cy="19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65" name="直接连接符 47"/>
            <p:cNvCxnSpPr>
              <a:cxnSpLocks noChangeShapeType="1"/>
            </p:cNvCxnSpPr>
            <p:nvPr/>
          </p:nvCxnSpPr>
          <p:spPr bwMode="auto">
            <a:xfrm>
              <a:off x="10273" y="8973"/>
              <a:ext cx="457" cy="84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66" name="直接连接符 48"/>
            <p:cNvCxnSpPr>
              <a:cxnSpLocks noChangeShapeType="1"/>
            </p:cNvCxnSpPr>
            <p:nvPr/>
          </p:nvCxnSpPr>
          <p:spPr bwMode="auto">
            <a:xfrm flipH="1">
              <a:off x="8618" y="8973"/>
              <a:ext cx="1655" cy="8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67" name="直接连接符 49"/>
            <p:cNvCxnSpPr>
              <a:cxnSpLocks noChangeShapeType="1"/>
            </p:cNvCxnSpPr>
            <p:nvPr/>
          </p:nvCxnSpPr>
          <p:spPr bwMode="auto">
            <a:xfrm flipH="1">
              <a:off x="13080" y="4900"/>
              <a:ext cx="1093" cy="30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68" name="直接连接符 50"/>
            <p:cNvCxnSpPr>
              <a:cxnSpLocks noChangeShapeType="1"/>
            </p:cNvCxnSpPr>
            <p:nvPr/>
          </p:nvCxnSpPr>
          <p:spPr bwMode="auto">
            <a:xfrm flipV="1">
              <a:off x="12428" y="4873"/>
              <a:ext cx="1732" cy="260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69" name="直接连接符 51"/>
            <p:cNvCxnSpPr>
              <a:cxnSpLocks noChangeShapeType="1"/>
            </p:cNvCxnSpPr>
            <p:nvPr/>
          </p:nvCxnSpPr>
          <p:spPr bwMode="auto">
            <a:xfrm>
              <a:off x="10048" y="1423"/>
              <a:ext cx="2727" cy="145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0" name="直接连接符 52"/>
            <p:cNvCxnSpPr>
              <a:cxnSpLocks noChangeShapeType="1"/>
            </p:cNvCxnSpPr>
            <p:nvPr/>
          </p:nvCxnSpPr>
          <p:spPr bwMode="auto">
            <a:xfrm flipH="1" flipV="1">
              <a:off x="10048" y="1423"/>
              <a:ext cx="2487" cy="280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1" name="直接连接符 53"/>
            <p:cNvCxnSpPr>
              <a:cxnSpLocks noChangeShapeType="1"/>
            </p:cNvCxnSpPr>
            <p:nvPr/>
          </p:nvCxnSpPr>
          <p:spPr bwMode="auto">
            <a:xfrm flipH="1">
              <a:off x="12535" y="2893"/>
              <a:ext cx="240" cy="133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2" name="直接连接符 54"/>
            <p:cNvCxnSpPr>
              <a:cxnSpLocks noChangeShapeType="1"/>
            </p:cNvCxnSpPr>
            <p:nvPr/>
          </p:nvCxnSpPr>
          <p:spPr bwMode="auto">
            <a:xfrm flipH="1" flipV="1">
              <a:off x="12775" y="2880"/>
              <a:ext cx="305" cy="233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3" name="直接连接符 55"/>
            <p:cNvCxnSpPr>
              <a:cxnSpLocks noChangeShapeType="1"/>
            </p:cNvCxnSpPr>
            <p:nvPr/>
          </p:nvCxnSpPr>
          <p:spPr bwMode="auto">
            <a:xfrm flipV="1">
              <a:off x="6565" y="2463"/>
              <a:ext cx="1628" cy="176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4" name="直接连接符 56"/>
            <p:cNvCxnSpPr>
              <a:cxnSpLocks noChangeShapeType="1"/>
            </p:cNvCxnSpPr>
            <p:nvPr/>
          </p:nvCxnSpPr>
          <p:spPr bwMode="auto">
            <a:xfrm flipV="1">
              <a:off x="8193" y="1423"/>
              <a:ext cx="1847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5" name="直接连接符 57"/>
            <p:cNvCxnSpPr>
              <a:cxnSpLocks noChangeShapeType="1"/>
            </p:cNvCxnSpPr>
            <p:nvPr/>
          </p:nvCxnSpPr>
          <p:spPr bwMode="auto">
            <a:xfrm flipV="1">
              <a:off x="6013" y="2473"/>
              <a:ext cx="2180" cy="133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6" name="直接连接符 58"/>
            <p:cNvCxnSpPr>
              <a:cxnSpLocks noChangeShapeType="1"/>
            </p:cNvCxnSpPr>
            <p:nvPr/>
          </p:nvCxnSpPr>
          <p:spPr bwMode="auto">
            <a:xfrm flipH="1" flipV="1">
              <a:off x="6015" y="3813"/>
              <a:ext cx="550" cy="41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7" name="直接连接符 59"/>
            <p:cNvCxnSpPr>
              <a:cxnSpLocks noChangeShapeType="1"/>
            </p:cNvCxnSpPr>
            <p:nvPr/>
          </p:nvCxnSpPr>
          <p:spPr bwMode="auto">
            <a:xfrm flipH="1">
              <a:off x="6143" y="5968"/>
              <a:ext cx="422" cy="82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8" name="直接连接符 60"/>
            <p:cNvCxnSpPr>
              <a:cxnSpLocks noChangeShapeType="1"/>
            </p:cNvCxnSpPr>
            <p:nvPr/>
          </p:nvCxnSpPr>
          <p:spPr bwMode="auto">
            <a:xfrm flipH="1" flipV="1">
              <a:off x="6565" y="5968"/>
              <a:ext cx="1628" cy="19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79" name="直接连接符 61"/>
            <p:cNvCxnSpPr>
              <a:cxnSpLocks noChangeShapeType="1"/>
            </p:cNvCxnSpPr>
            <p:nvPr/>
          </p:nvCxnSpPr>
          <p:spPr bwMode="auto">
            <a:xfrm flipH="1" flipV="1">
              <a:off x="6143" y="6805"/>
              <a:ext cx="2050" cy="109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80" name="直接连接符 62"/>
            <p:cNvCxnSpPr>
              <a:cxnSpLocks noChangeShapeType="1"/>
            </p:cNvCxnSpPr>
            <p:nvPr/>
          </p:nvCxnSpPr>
          <p:spPr bwMode="auto">
            <a:xfrm flipH="1" flipV="1">
              <a:off x="8193" y="7908"/>
              <a:ext cx="2110" cy="106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81" name="直接连接符 63"/>
            <p:cNvCxnSpPr>
              <a:cxnSpLocks noChangeShapeType="1"/>
            </p:cNvCxnSpPr>
            <p:nvPr/>
          </p:nvCxnSpPr>
          <p:spPr bwMode="auto">
            <a:xfrm flipH="1">
              <a:off x="10273" y="5968"/>
              <a:ext cx="2262" cy="300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82" name="直接连接符 64"/>
            <p:cNvCxnSpPr>
              <a:cxnSpLocks noChangeShapeType="1"/>
            </p:cNvCxnSpPr>
            <p:nvPr/>
          </p:nvCxnSpPr>
          <p:spPr bwMode="auto">
            <a:xfrm flipV="1">
              <a:off x="12415" y="5985"/>
              <a:ext cx="120" cy="148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83" name="直接连接符 65"/>
            <p:cNvCxnSpPr>
              <a:cxnSpLocks noChangeShapeType="1"/>
            </p:cNvCxnSpPr>
            <p:nvPr/>
          </p:nvCxnSpPr>
          <p:spPr bwMode="auto">
            <a:xfrm flipH="1">
              <a:off x="12438" y="5195"/>
              <a:ext cx="647" cy="227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84" name="直接连接符 66"/>
            <p:cNvCxnSpPr>
              <a:cxnSpLocks noChangeShapeType="1"/>
            </p:cNvCxnSpPr>
            <p:nvPr/>
          </p:nvCxnSpPr>
          <p:spPr bwMode="auto">
            <a:xfrm flipV="1">
              <a:off x="10295" y="7480"/>
              <a:ext cx="2148" cy="148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185" name="直接连接符 67"/>
            <p:cNvCxnSpPr>
              <a:cxnSpLocks noChangeShapeType="1"/>
            </p:cNvCxnSpPr>
            <p:nvPr/>
          </p:nvCxnSpPr>
          <p:spPr bwMode="auto">
            <a:xfrm flipV="1">
              <a:off x="6582" y="4210"/>
              <a:ext cx="5920" cy="2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86" name="直接连接符 68"/>
            <p:cNvCxnSpPr>
              <a:cxnSpLocks noChangeShapeType="1"/>
            </p:cNvCxnSpPr>
            <p:nvPr/>
          </p:nvCxnSpPr>
          <p:spPr bwMode="auto">
            <a:xfrm>
              <a:off x="6565" y="4230"/>
              <a:ext cx="0" cy="9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87" name="直接连接符 69"/>
            <p:cNvCxnSpPr>
              <a:cxnSpLocks noChangeShapeType="1"/>
            </p:cNvCxnSpPr>
            <p:nvPr/>
          </p:nvCxnSpPr>
          <p:spPr bwMode="auto">
            <a:xfrm>
              <a:off x="12535" y="4230"/>
              <a:ext cx="0" cy="11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88" name="直接连接符 70"/>
            <p:cNvCxnSpPr>
              <a:cxnSpLocks noChangeShapeType="1"/>
            </p:cNvCxnSpPr>
            <p:nvPr/>
          </p:nvCxnSpPr>
          <p:spPr bwMode="auto">
            <a:xfrm flipV="1">
              <a:off x="6542" y="4310"/>
              <a:ext cx="5960" cy="166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89" name="直接连接符 71"/>
            <p:cNvCxnSpPr>
              <a:cxnSpLocks noChangeShapeType="1"/>
            </p:cNvCxnSpPr>
            <p:nvPr/>
          </p:nvCxnSpPr>
          <p:spPr bwMode="auto">
            <a:xfrm>
              <a:off x="6565" y="5015"/>
              <a:ext cx="0" cy="9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90" name="直接连接符 72"/>
            <p:cNvCxnSpPr>
              <a:cxnSpLocks noChangeShapeType="1"/>
            </p:cNvCxnSpPr>
            <p:nvPr/>
          </p:nvCxnSpPr>
          <p:spPr bwMode="auto">
            <a:xfrm>
              <a:off x="12535" y="4815"/>
              <a:ext cx="0" cy="11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91" name="直接连接符 73"/>
            <p:cNvCxnSpPr>
              <a:cxnSpLocks noChangeShapeType="1"/>
            </p:cNvCxnSpPr>
            <p:nvPr/>
          </p:nvCxnSpPr>
          <p:spPr bwMode="auto">
            <a:xfrm flipV="1">
              <a:off x="6565" y="5930"/>
              <a:ext cx="5857" cy="55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92" name="直接连接符 74"/>
            <p:cNvCxnSpPr>
              <a:cxnSpLocks noChangeShapeType="1"/>
            </p:cNvCxnSpPr>
            <p:nvPr/>
          </p:nvCxnSpPr>
          <p:spPr bwMode="auto">
            <a:xfrm flipV="1">
              <a:off x="8162" y="5930"/>
              <a:ext cx="4320" cy="194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193" name="直接连接符 67"/>
            <p:cNvCxnSpPr>
              <a:cxnSpLocks noChangeShapeType="1"/>
            </p:cNvCxnSpPr>
            <p:nvPr/>
          </p:nvCxnSpPr>
          <p:spPr bwMode="auto">
            <a:xfrm>
              <a:off x="8248" y="2493"/>
              <a:ext cx="4354" cy="1757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</p:grpSp>
      <p:grpSp>
        <p:nvGrpSpPr>
          <p:cNvPr id="194" name="组合 193"/>
          <p:cNvGrpSpPr/>
          <p:nvPr/>
        </p:nvGrpSpPr>
        <p:grpSpPr>
          <a:xfrm>
            <a:off x="-125095" y="5242560"/>
            <a:ext cx="1918335" cy="1910080"/>
            <a:chOff x="5225" y="913"/>
            <a:chExt cx="8948" cy="8905"/>
          </a:xfrm>
        </p:grpSpPr>
        <p:cxnSp>
          <p:nvCxnSpPr>
            <p:cNvPr id="196" name="直接连接符 16"/>
            <p:cNvCxnSpPr>
              <a:cxnSpLocks noChangeShapeType="1"/>
            </p:cNvCxnSpPr>
            <p:nvPr/>
          </p:nvCxnSpPr>
          <p:spPr bwMode="auto">
            <a:xfrm flipV="1">
              <a:off x="7613" y="913"/>
              <a:ext cx="2025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97" name="直接连接符 17"/>
            <p:cNvCxnSpPr>
              <a:cxnSpLocks noChangeShapeType="1"/>
            </p:cNvCxnSpPr>
            <p:nvPr/>
          </p:nvCxnSpPr>
          <p:spPr bwMode="auto">
            <a:xfrm>
              <a:off x="9638" y="913"/>
              <a:ext cx="2187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98" name="直接连接符 18"/>
            <p:cNvCxnSpPr>
              <a:cxnSpLocks noChangeShapeType="1"/>
            </p:cNvCxnSpPr>
            <p:nvPr/>
          </p:nvCxnSpPr>
          <p:spPr bwMode="auto">
            <a:xfrm>
              <a:off x="11825" y="1423"/>
              <a:ext cx="1560" cy="14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99" name="直接连接符 19"/>
            <p:cNvCxnSpPr>
              <a:cxnSpLocks noChangeShapeType="1"/>
            </p:cNvCxnSpPr>
            <p:nvPr/>
          </p:nvCxnSpPr>
          <p:spPr bwMode="auto">
            <a:xfrm>
              <a:off x="13385" y="2855"/>
              <a:ext cx="788" cy="205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0" name="直接连接符 20"/>
            <p:cNvCxnSpPr>
              <a:cxnSpLocks noChangeShapeType="1"/>
            </p:cNvCxnSpPr>
            <p:nvPr/>
          </p:nvCxnSpPr>
          <p:spPr bwMode="auto">
            <a:xfrm flipV="1">
              <a:off x="5968" y="1423"/>
              <a:ext cx="1657" cy="14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1" name="直接连接符 21"/>
            <p:cNvCxnSpPr>
              <a:cxnSpLocks noChangeShapeType="1"/>
            </p:cNvCxnSpPr>
            <p:nvPr/>
          </p:nvCxnSpPr>
          <p:spPr bwMode="auto">
            <a:xfrm flipV="1">
              <a:off x="5225" y="2855"/>
              <a:ext cx="743" cy="20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2" name="直接连接符 22"/>
            <p:cNvCxnSpPr>
              <a:cxnSpLocks noChangeShapeType="1"/>
            </p:cNvCxnSpPr>
            <p:nvPr/>
          </p:nvCxnSpPr>
          <p:spPr bwMode="auto">
            <a:xfrm flipH="1" flipV="1">
              <a:off x="5225" y="4855"/>
              <a:ext cx="260" cy="215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3" name="直接连接符 23"/>
            <p:cNvCxnSpPr>
              <a:cxnSpLocks noChangeShapeType="1"/>
            </p:cNvCxnSpPr>
            <p:nvPr/>
          </p:nvCxnSpPr>
          <p:spPr bwMode="auto">
            <a:xfrm flipH="1" flipV="1">
              <a:off x="5485" y="7038"/>
              <a:ext cx="1225" cy="175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4" name="直接连接符 24"/>
            <p:cNvCxnSpPr>
              <a:cxnSpLocks noChangeShapeType="1"/>
            </p:cNvCxnSpPr>
            <p:nvPr/>
          </p:nvCxnSpPr>
          <p:spPr bwMode="auto">
            <a:xfrm flipV="1">
              <a:off x="13878" y="4895"/>
              <a:ext cx="282" cy="208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5" name="直接连接符 25"/>
            <p:cNvCxnSpPr>
              <a:cxnSpLocks noChangeShapeType="1"/>
            </p:cNvCxnSpPr>
            <p:nvPr/>
          </p:nvCxnSpPr>
          <p:spPr bwMode="auto">
            <a:xfrm flipV="1">
              <a:off x="12650" y="6978"/>
              <a:ext cx="1228" cy="18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6" name="直接连接符 26"/>
            <p:cNvCxnSpPr>
              <a:cxnSpLocks noChangeShapeType="1"/>
            </p:cNvCxnSpPr>
            <p:nvPr/>
          </p:nvCxnSpPr>
          <p:spPr bwMode="auto">
            <a:xfrm flipH="1" flipV="1">
              <a:off x="6710" y="8793"/>
              <a:ext cx="1915" cy="98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7" name="直接连接符 27"/>
            <p:cNvCxnSpPr>
              <a:cxnSpLocks noChangeShapeType="1"/>
            </p:cNvCxnSpPr>
            <p:nvPr/>
          </p:nvCxnSpPr>
          <p:spPr bwMode="auto">
            <a:xfrm flipH="1">
              <a:off x="10730" y="8778"/>
              <a:ext cx="1920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8" name="直接连接符 28"/>
            <p:cNvCxnSpPr>
              <a:cxnSpLocks noChangeShapeType="1"/>
            </p:cNvCxnSpPr>
            <p:nvPr/>
          </p:nvCxnSpPr>
          <p:spPr bwMode="auto">
            <a:xfrm flipH="1" flipV="1">
              <a:off x="8618" y="9773"/>
              <a:ext cx="2112" cy="4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09" name="直接连接符 29"/>
            <p:cNvCxnSpPr>
              <a:cxnSpLocks noChangeShapeType="1"/>
            </p:cNvCxnSpPr>
            <p:nvPr/>
          </p:nvCxnSpPr>
          <p:spPr bwMode="auto">
            <a:xfrm>
              <a:off x="7613" y="1423"/>
              <a:ext cx="580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0" name="直接连接符 30"/>
            <p:cNvCxnSpPr>
              <a:cxnSpLocks noChangeShapeType="1"/>
            </p:cNvCxnSpPr>
            <p:nvPr/>
          </p:nvCxnSpPr>
          <p:spPr bwMode="auto">
            <a:xfrm>
              <a:off x="7613" y="1423"/>
              <a:ext cx="2435" cy="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1" name="直接连接符 31"/>
            <p:cNvCxnSpPr>
              <a:cxnSpLocks noChangeShapeType="1"/>
            </p:cNvCxnSpPr>
            <p:nvPr/>
          </p:nvCxnSpPr>
          <p:spPr bwMode="auto">
            <a:xfrm>
              <a:off x="9638" y="913"/>
              <a:ext cx="410" cy="51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2" name="直接连接符 32"/>
            <p:cNvCxnSpPr>
              <a:cxnSpLocks noChangeShapeType="1"/>
            </p:cNvCxnSpPr>
            <p:nvPr/>
          </p:nvCxnSpPr>
          <p:spPr bwMode="auto">
            <a:xfrm>
              <a:off x="10048" y="1423"/>
              <a:ext cx="1777" cy="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3" name="直接连接符 33"/>
            <p:cNvCxnSpPr>
              <a:cxnSpLocks noChangeShapeType="1"/>
            </p:cNvCxnSpPr>
            <p:nvPr/>
          </p:nvCxnSpPr>
          <p:spPr bwMode="auto">
            <a:xfrm>
              <a:off x="11825" y="1423"/>
              <a:ext cx="950" cy="146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4" name="直接连接符 34"/>
            <p:cNvCxnSpPr>
              <a:cxnSpLocks noChangeShapeType="1"/>
            </p:cNvCxnSpPr>
            <p:nvPr/>
          </p:nvCxnSpPr>
          <p:spPr bwMode="auto">
            <a:xfrm flipV="1">
              <a:off x="12775" y="2855"/>
              <a:ext cx="610" cy="3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15" name="直接连接符 35"/>
            <p:cNvCxnSpPr>
              <a:cxnSpLocks noChangeShapeType="1"/>
            </p:cNvCxnSpPr>
            <p:nvPr/>
          </p:nvCxnSpPr>
          <p:spPr bwMode="auto">
            <a:xfrm flipV="1">
              <a:off x="6013" y="1423"/>
              <a:ext cx="1600" cy="239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16" name="直接连接符 36"/>
            <p:cNvCxnSpPr>
              <a:cxnSpLocks noChangeShapeType="1"/>
            </p:cNvCxnSpPr>
            <p:nvPr/>
          </p:nvCxnSpPr>
          <p:spPr bwMode="auto">
            <a:xfrm flipH="1">
              <a:off x="5225" y="3760"/>
              <a:ext cx="828" cy="111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17" name="直接连接符 37"/>
            <p:cNvCxnSpPr>
              <a:cxnSpLocks noChangeShapeType="1"/>
            </p:cNvCxnSpPr>
            <p:nvPr/>
          </p:nvCxnSpPr>
          <p:spPr bwMode="auto">
            <a:xfrm flipH="1" flipV="1">
              <a:off x="12770" y="2875"/>
              <a:ext cx="1403" cy="203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8" name="直接连接符 38"/>
            <p:cNvCxnSpPr>
              <a:cxnSpLocks noChangeShapeType="1"/>
            </p:cNvCxnSpPr>
            <p:nvPr/>
          </p:nvCxnSpPr>
          <p:spPr bwMode="auto">
            <a:xfrm flipH="1" flipV="1">
              <a:off x="5968" y="2855"/>
              <a:ext cx="175" cy="395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19" name="直接连接符 39"/>
            <p:cNvCxnSpPr>
              <a:cxnSpLocks noChangeShapeType="1"/>
            </p:cNvCxnSpPr>
            <p:nvPr/>
          </p:nvCxnSpPr>
          <p:spPr bwMode="auto">
            <a:xfrm flipH="1" flipV="1">
              <a:off x="5225" y="4855"/>
              <a:ext cx="918" cy="195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20" name="直接连接符 40"/>
            <p:cNvCxnSpPr>
              <a:cxnSpLocks noChangeShapeType="1"/>
            </p:cNvCxnSpPr>
            <p:nvPr/>
          </p:nvCxnSpPr>
          <p:spPr bwMode="auto">
            <a:xfrm flipH="1">
              <a:off x="5498" y="6805"/>
              <a:ext cx="645" cy="22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21" name="直接连接符 41"/>
            <p:cNvCxnSpPr>
              <a:cxnSpLocks noChangeShapeType="1"/>
            </p:cNvCxnSpPr>
            <p:nvPr/>
          </p:nvCxnSpPr>
          <p:spPr bwMode="auto">
            <a:xfrm flipH="1">
              <a:off x="6710" y="7908"/>
              <a:ext cx="1483" cy="87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22" name="直接连接符 42"/>
            <p:cNvCxnSpPr>
              <a:cxnSpLocks noChangeShapeType="1"/>
            </p:cNvCxnSpPr>
            <p:nvPr/>
          </p:nvCxnSpPr>
          <p:spPr bwMode="auto">
            <a:xfrm>
              <a:off x="6143" y="6788"/>
              <a:ext cx="567" cy="200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23" name="直接连接符 43"/>
            <p:cNvCxnSpPr>
              <a:cxnSpLocks noChangeShapeType="1"/>
            </p:cNvCxnSpPr>
            <p:nvPr/>
          </p:nvCxnSpPr>
          <p:spPr bwMode="auto">
            <a:xfrm flipV="1">
              <a:off x="12438" y="6993"/>
              <a:ext cx="1452" cy="48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24" name="直接箭头连接符 44"/>
            <p:cNvCxnSpPr>
              <a:cxnSpLocks noChangeShapeType="1"/>
            </p:cNvCxnSpPr>
            <p:nvPr/>
          </p:nvCxnSpPr>
          <p:spPr bwMode="auto">
            <a:xfrm>
              <a:off x="12443" y="7480"/>
              <a:ext cx="212" cy="1313"/>
            </a:xfrm>
            <a:prstGeom prst="straightConnector1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25" name="直接连接符 45"/>
            <p:cNvCxnSpPr>
              <a:cxnSpLocks noChangeShapeType="1"/>
            </p:cNvCxnSpPr>
            <p:nvPr/>
          </p:nvCxnSpPr>
          <p:spPr bwMode="auto">
            <a:xfrm flipV="1">
              <a:off x="10303" y="8778"/>
              <a:ext cx="2347" cy="19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26" name="直接连接符 46"/>
            <p:cNvCxnSpPr>
              <a:cxnSpLocks noChangeShapeType="1"/>
            </p:cNvCxnSpPr>
            <p:nvPr/>
          </p:nvCxnSpPr>
          <p:spPr bwMode="auto">
            <a:xfrm flipH="1" flipV="1">
              <a:off x="6705" y="8780"/>
              <a:ext cx="3583" cy="19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27" name="直接连接符 47"/>
            <p:cNvCxnSpPr>
              <a:cxnSpLocks noChangeShapeType="1"/>
            </p:cNvCxnSpPr>
            <p:nvPr/>
          </p:nvCxnSpPr>
          <p:spPr bwMode="auto">
            <a:xfrm>
              <a:off x="10273" y="8973"/>
              <a:ext cx="457" cy="84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28" name="直接连接符 48"/>
            <p:cNvCxnSpPr>
              <a:cxnSpLocks noChangeShapeType="1"/>
            </p:cNvCxnSpPr>
            <p:nvPr/>
          </p:nvCxnSpPr>
          <p:spPr bwMode="auto">
            <a:xfrm flipH="1">
              <a:off x="8618" y="8973"/>
              <a:ext cx="1655" cy="80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29" name="直接连接符 49"/>
            <p:cNvCxnSpPr>
              <a:cxnSpLocks noChangeShapeType="1"/>
            </p:cNvCxnSpPr>
            <p:nvPr/>
          </p:nvCxnSpPr>
          <p:spPr bwMode="auto">
            <a:xfrm flipH="1">
              <a:off x="13080" y="4900"/>
              <a:ext cx="1093" cy="30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0" name="直接连接符 50"/>
            <p:cNvCxnSpPr>
              <a:cxnSpLocks noChangeShapeType="1"/>
            </p:cNvCxnSpPr>
            <p:nvPr/>
          </p:nvCxnSpPr>
          <p:spPr bwMode="auto">
            <a:xfrm flipV="1">
              <a:off x="12428" y="4873"/>
              <a:ext cx="1732" cy="2605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31" name="直接连接符 51"/>
            <p:cNvCxnSpPr>
              <a:cxnSpLocks noChangeShapeType="1"/>
            </p:cNvCxnSpPr>
            <p:nvPr/>
          </p:nvCxnSpPr>
          <p:spPr bwMode="auto">
            <a:xfrm>
              <a:off x="10048" y="1423"/>
              <a:ext cx="2727" cy="145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2" name="直接连接符 52"/>
            <p:cNvCxnSpPr>
              <a:cxnSpLocks noChangeShapeType="1"/>
            </p:cNvCxnSpPr>
            <p:nvPr/>
          </p:nvCxnSpPr>
          <p:spPr bwMode="auto">
            <a:xfrm flipH="1" flipV="1">
              <a:off x="10048" y="1423"/>
              <a:ext cx="2487" cy="280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3" name="直接连接符 53"/>
            <p:cNvCxnSpPr>
              <a:cxnSpLocks noChangeShapeType="1"/>
            </p:cNvCxnSpPr>
            <p:nvPr/>
          </p:nvCxnSpPr>
          <p:spPr bwMode="auto">
            <a:xfrm flipH="1">
              <a:off x="12535" y="2893"/>
              <a:ext cx="240" cy="133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4" name="直接连接符 54"/>
            <p:cNvCxnSpPr>
              <a:cxnSpLocks noChangeShapeType="1"/>
            </p:cNvCxnSpPr>
            <p:nvPr/>
          </p:nvCxnSpPr>
          <p:spPr bwMode="auto">
            <a:xfrm flipH="1" flipV="1">
              <a:off x="12775" y="2880"/>
              <a:ext cx="305" cy="233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5" name="直接连接符 55"/>
            <p:cNvCxnSpPr>
              <a:cxnSpLocks noChangeShapeType="1"/>
            </p:cNvCxnSpPr>
            <p:nvPr/>
          </p:nvCxnSpPr>
          <p:spPr bwMode="auto">
            <a:xfrm flipV="1">
              <a:off x="6565" y="2463"/>
              <a:ext cx="1628" cy="176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6" name="直接连接符 56"/>
            <p:cNvCxnSpPr>
              <a:cxnSpLocks noChangeShapeType="1"/>
            </p:cNvCxnSpPr>
            <p:nvPr/>
          </p:nvCxnSpPr>
          <p:spPr bwMode="auto">
            <a:xfrm flipV="1">
              <a:off x="8193" y="1423"/>
              <a:ext cx="1847" cy="104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7" name="直接连接符 57"/>
            <p:cNvCxnSpPr>
              <a:cxnSpLocks noChangeShapeType="1"/>
            </p:cNvCxnSpPr>
            <p:nvPr/>
          </p:nvCxnSpPr>
          <p:spPr bwMode="auto">
            <a:xfrm flipV="1">
              <a:off x="6013" y="2473"/>
              <a:ext cx="2180" cy="133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8" name="直接连接符 58"/>
            <p:cNvCxnSpPr>
              <a:cxnSpLocks noChangeShapeType="1"/>
            </p:cNvCxnSpPr>
            <p:nvPr/>
          </p:nvCxnSpPr>
          <p:spPr bwMode="auto">
            <a:xfrm flipH="1" flipV="1">
              <a:off x="6015" y="3813"/>
              <a:ext cx="550" cy="41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39" name="直接连接符 59"/>
            <p:cNvCxnSpPr>
              <a:cxnSpLocks noChangeShapeType="1"/>
            </p:cNvCxnSpPr>
            <p:nvPr/>
          </p:nvCxnSpPr>
          <p:spPr bwMode="auto">
            <a:xfrm flipH="1">
              <a:off x="6143" y="5968"/>
              <a:ext cx="422" cy="82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40" name="直接连接符 60"/>
            <p:cNvCxnSpPr>
              <a:cxnSpLocks noChangeShapeType="1"/>
            </p:cNvCxnSpPr>
            <p:nvPr/>
          </p:nvCxnSpPr>
          <p:spPr bwMode="auto">
            <a:xfrm flipH="1" flipV="1">
              <a:off x="6565" y="5968"/>
              <a:ext cx="1628" cy="1932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41" name="直接连接符 61"/>
            <p:cNvCxnSpPr>
              <a:cxnSpLocks noChangeShapeType="1"/>
            </p:cNvCxnSpPr>
            <p:nvPr/>
          </p:nvCxnSpPr>
          <p:spPr bwMode="auto">
            <a:xfrm flipH="1" flipV="1">
              <a:off x="6143" y="6805"/>
              <a:ext cx="2050" cy="1090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42" name="直接连接符 62"/>
            <p:cNvCxnSpPr>
              <a:cxnSpLocks noChangeShapeType="1"/>
            </p:cNvCxnSpPr>
            <p:nvPr/>
          </p:nvCxnSpPr>
          <p:spPr bwMode="auto">
            <a:xfrm flipH="1" flipV="1">
              <a:off x="8193" y="7908"/>
              <a:ext cx="2110" cy="106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43" name="直接连接符 63"/>
            <p:cNvCxnSpPr>
              <a:cxnSpLocks noChangeShapeType="1"/>
            </p:cNvCxnSpPr>
            <p:nvPr/>
          </p:nvCxnSpPr>
          <p:spPr bwMode="auto">
            <a:xfrm flipH="1">
              <a:off x="10273" y="5968"/>
              <a:ext cx="2262" cy="3007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44" name="直接连接符 64"/>
            <p:cNvCxnSpPr>
              <a:cxnSpLocks noChangeShapeType="1"/>
            </p:cNvCxnSpPr>
            <p:nvPr/>
          </p:nvCxnSpPr>
          <p:spPr bwMode="auto">
            <a:xfrm flipV="1">
              <a:off x="12415" y="5985"/>
              <a:ext cx="120" cy="148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45" name="直接连接符 65"/>
            <p:cNvCxnSpPr>
              <a:cxnSpLocks noChangeShapeType="1"/>
            </p:cNvCxnSpPr>
            <p:nvPr/>
          </p:nvCxnSpPr>
          <p:spPr bwMode="auto">
            <a:xfrm flipH="1">
              <a:off x="12438" y="5195"/>
              <a:ext cx="647" cy="2278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246" name="直接连接符 66"/>
            <p:cNvCxnSpPr>
              <a:cxnSpLocks noChangeShapeType="1"/>
            </p:cNvCxnSpPr>
            <p:nvPr/>
          </p:nvCxnSpPr>
          <p:spPr bwMode="auto">
            <a:xfrm flipV="1">
              <a:off x="10295" y="7480"/>
              <a:ext cx="2148" cy="1483"/>
            </a:xfrm>
            <a:prstGeom prst="line">
              <a:avLst/>
            </a:prstGeom>
            <a:noFill/>
            <a:ln w="6350" cap="rnd">
              <a:solidFill>
                <a:srgbClr val="53D2FF"/>
              </a:solidFill>
              <a:round/>
              <a:tailEnd type="oval" w="med" len="med"/>
            </a:ln>
          </p:spPr>
        </p:cxnSp>
        <p:cxnSp>
          <p:nvCxnSpPr>
            <p:cNvPr id="247" name="直接连接符 67"/>
            <p:cNvCxnSpPr>
              <a:cxnSpLocks noChangeShapeType="1"/>
            </p:cNvCxnSpPr>
            <p:nvPr/>
          </p:nvCxnSpPr>
          <p:spPr bwMode="auto">
            <a:xfrm flipV="1">
              <a:off x="6582" y="4210"/>
              <a:ext cx="5920" cy="2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48" name="直接连接符 68"/>
            <p:cNvCxnSpPr>
              <a:cxnSpLocks noChangeShapeType="1"/>
            </p:cNvCxnSpPr>
            <p:nvPr/>
          </p:nvCxnSpPr>
          <p:spPr bwMode="auto">
            <a:xfrm>
              <a:off x="6565" y="4230"/>
              <a:ext cx="0" cy="9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49" name="直接连接符 69"/>
            <p:cNvCxnSpPr>
              <a:cxnSpLocks noChangeShapeType="1"/>
            </p:cNvCxnSpPr>
            <p:nvPr/>
          </p:nvCxnSpPr>
          <p:spPr bwMode="auto">
            <a:xfrm>
              <a:off x="12535" y="4230"/>
              <a:ext cx="0" cy="11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0" name="直接连接符 70"/>
            <p:cNvCxnSpPr>
              <a:cxnSpLocks noChangeShapeType="1"/>
            </p:cNvCxnSpPr>
            <p:nvPr/>
          </p:nvCxnSpPr>
          <p:spPr bwMode="auto">
            <a:xfrm flipV="1">
              <a:off x="6542" y="4310"/>
              <a:ext cx="5960" cy="166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1" name="直接连接符 71"/>
            <p:cNvCxnSpPr>
              <a:cxnSpLocks noChangeShapeType="1"/>
            </p:cNvCxnSpPr>
            <p:nvPr/>
          </p:nvCxnSpPr>
          <p:spPr bwMode="auto">
            <a:xfrm>
              <a:off x="6565" y="5015"/>
              <a:ext cx="0" cy="9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2" name="直接连接符 72"/>
            <p:cNvCxnSpPr>
              <a:cxnSpLocks noChangeShapeType="1"/>
            </p:cNvCxnSpPr>
            <p:nvPr/>
          </p:nvCxnSpPr>
          <p:spPr bwMode="auto">
            <a:xfrm>
              <a:off x="12535" y="4815"/>
              <a:ext cx="0" cy="117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3" name="直接连接符 73"/>
            <p:cNvCxnSpPr>
              <a:cxnSpLocks noChangeShapeType="1"/>
            </p:cNvCxnSpPr>
            <p:nvPr/>
          </p:nvCxnSpPr>
          <p:spPr bwMode="auto">
            <a:xfrm flipV="1">
              <a:off x="6565" y="5930"/>
              <a:ext cx="5857" cy="55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4" name="直接连接符 74"/>
            <p:cNvCxnSpPr>
              <a:cxnSpLocks noChangeShapeType="1"/>
            </p:cNvCxnSpPr>
            <p:nvPr/>
          </p:nvCxnSpPr>
          <p:spPr bwMode="auto">
            <a:xfrm flipV="1">
              <a:off x="8162" y="5930"/>
              <a:ext cx="4320" cy="1940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  <p:cxnSp>
          <p:nvCxnSpPr>
            <p:cNvPr id="255" name="直接连接符 67"/>
            <p:cNvCxnSpPr>
              <a:cxnSpLocks noChangeShapeType="1"/>
            </p:cNvCxnSpPr>
            <p:nvPr/>
          </p:nvCxnSpPr>
          <p:spPr bwMode="auto">
            <a:xfrm>
              <a:off x="8248" y="2493"/>
              <a:ext cx="4354" cy="1757"/>
            </a:xfrm>
            <a:prstGeom prst="line">
              <a:avLst/>
            </a:prstGeom>
            <a:noFill/>
            <a:ln w="6350">
              <a:solidFill>
                <a:srgbClr val="53D2FF"/>
              </a:solidFill>
              <a:round/>
            </a:ln>
          </p:spPr>
        </p:cxnSp>
      </p:grpSp>
      <p:sp>
        <p:nvSpPr>
          <p:cNvPr id="39" name="文本框 17"/>
          <p:cNvSpPr txBox="1"/>
          <p:nvPr/>
        </p:nvSpPr>
        <p:spPr>
          <a:xfrm>
            <a:off x="1323975" y="2829560"/>
            <a:ext cx="9544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泉众传媒直</a:t>
            </a:r>
            <a:r>
              <a:rPr lang="zh-CN" altLang="en-US" sz="7200" smtClean="0">
                <a:solidFill>
                  <a:srgbClr val="558ED5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播案</a:t>
            </a:r>
            <a:r>
              <a:rPr lang="zh-CN" altLang="en-US" sz="720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例</a:t>
            </a:r>
          </a:p>
        </p:txBody>
      </p:sp>
      <p:pic>
        <p:nvPicPr>
          <p:cNvPr id="5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271780" y="3086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1176655" y="2946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273050"/>
            <a:ext cx="3430270" cy="6699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36" name="TextBox 102"/>
          <p:cNvSpPr txBox="1"/>
          <p:nvPr/>
        </p:nvSpPr>
        <p:spPr>
          <a:xfrm>
            <a:off x="550545" y="681355"/>
            <a:ext cx="3111500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三机位节目直播方案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88435" y="742950"/>
            <a:ext cx="1876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具体项目：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9640" y="1973580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导播台：</a:t>
            </a:r>
            <a:r>
              <a:rPr lang="en-US" altLang="zh-CN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1500</a:t>
            </a:r>
            <a:endParaRPr lang="en-US" altLang="zh-CN"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494915" y="1973580"/>
            <a:ext cx="26460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摄像机：200*3=600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1040" y="4525645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音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频：</a:t>
            </a:r>
            <a:r>
              <a:rPr lang="en-US" altLang="zh-CN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00</a:t>
            </a:r>
            <a:endParaRPr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982210" y="1973580"/>
            <a:ext cx="273431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小蜜蜂：50*3=150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563495" y="4525645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导演：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</a:t>
            </a:r>
            <a:r>
              <a:rPr lang="en-US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2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00</a:t>
            </a:r>
            <a:endParaRPr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647565" y="4525645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灯光：600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9094470" y="1973580"/>
            <a:ext cx="2860040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摄像：600*3=1800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99910" y="4525645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导播：800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15200" y="1973580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音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频</a:t>
            </a:r>
            <a:r>
              <a:rPr lang="zh-CN" altLang="en-US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台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：</a:t>
            </a:r>
            <a:r>
              <a:rPr lang="en-US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10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00</a:t>
            </a:r>
            <a:endParaRPr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67190" y="4525645"/>
            <a:ext cx="18332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 algn="ctr"/>
            <a:r>
              <a:rPr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推流师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：</a:t>
            </a:r>
            <a:r>
              <a:rPr lang="en-US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</a:t>
            </a:r>
            <a:r>
              <a:rPr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00</a:t>
            </a:r>
            <a:endParaRPr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990" y="3048000"/>
            <a:ext cx="11366500" cy="762000"/>
          </a:xfrm>
          <a:prstGeom prst="rect">
            <a:avLst/>
          </a:prstGeom>
          <a:solidFill>
            <a:srgbClr val="53D2FF"/>
          </a:solidFill>
          <a:ln>
            <a:solidFill>
              <a:srgbClr val="53D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3280410" y="3129280"/>
            <a:ext cx="4981575" cy="624840"/>
          </a:xfrm>
          <a:prstGeom prst="rect">
            <a:avLst/>
          </a:prstGeom>
        </p:spPr>
        <p:txBody>
          <a:bodyPr wrap="square" tIns="36000" bIns="36000">
            <a:spAutoFit/>
          </a:bodyPr>
          <a:lstStyle/>
          <a:p>
            <a:pPr algn="ctr"/>
            <a:r>
              <a:rPr lang="zh-CN" sz="3600" b="1" dirty="0" smtClean="0">
                <a:solidFill>
                  <a:srgbClr val="558ED5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报价合计</a:t>
            </a:r>
            <a:r>
              <a:rPr lang="en-US" altLang="zh-CN" sz="3600" b="1" dirty="0" smtClean="0">
                <a:solidFill>
                  <a:srgbClr val="558ED5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: </a:t>
            </a:r>
            <a:r>
              <a:rPr lang="zh-CN" altLang="zh-CN" sz="3600" b="1" dirty="0" smtClean="0">
                <a:solidFill>
                  <a:srgbClr val="558ED5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9</a:t>
            </a:r>
            <a:r>
              <a:rPr lang="en-US" altLang="zh-CN" sz="3600" b="1" dirty="0" smtClean="0">
                <a:solidFill>
                  <a:srgbClr val="558ED5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650</a:t>
            </a:r>
          </a:p>
        </p:txBody>
      </p:sp>
      <p:sp>
        <p:nvSpPr>
          <p:cNvPr id="11" name="椭圆 10"/>
          <p:cNvSpPr/>
          <p:nvPr/>
        </p:nvSpPr>
        <p:spPr>
          <a:xfrm>
            <a:off x="1337945" y="29337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585845" y="29337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228715" y="29337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248015" y="29337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37945" y="37465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471545" y="37465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469255" y="37465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450455" y="37465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178415" y="374650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1433195" y="240665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3677920" y="238633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6326505" y="237998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8340090" y="238633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0270490" y="393192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7555865" y="3947795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561330" y="3960495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3563620" y="391922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1439545" y="3947795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929640" y="5186045"/>
            <a:ext cx="6647974" cy="8494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交通餐饮：</a:t>
            </a:r>
            <a:r>
              <a:rPr lang="zh-CN" altLang="zh-CN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8</a:t>
            </a:r>
            <a:r>
              <a:rPr lang="en-US" altLang="zh-CN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00</a:t>
            </a:r>
          </a:p>
          <a:p>
            <a:pPr>
              <a:lnSpc>
                <a:spcPct val="140000"/>
              </a:lnSpc>
            </a:pPr>
            <a:r>
              <a:rPr lang="zh-CN" altLang="en-US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如有键盘手、道具、场地、嘉宾等特殊要求，其余支出另行计费</a:t>
            </a:r>
          </a:p>
        </p:txBody>
      </p:sp>
      <p:sp>
        <p:nvSpPr>
          <p:cNvPr id="8" name="椭圆 7"/>
          <p:cNvSpPr/>
          <p:nvPr/>
        </p:nvSpPr>
        <p:spPr>
          <a:xfrm>
            <a:off x="10467340" y="2940050"/>
            <a:ext cx="190500" cy="190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0559415" y="2392680"/>
            <a:ext cx="6350" cy="540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-511175" y="681038"/>
            <a:ext cx="6594475" cy="6765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" name="图片 6" descr="11111"/>
          <p:cNvPicPr>
            <a:picLocks noChangeAspect="1"/>
          </p:cNvPicPr>
          <p:nvPr/>
        </p:nvPicPr>
        <p:blipFill>
          <a:blip r:embed="rId3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36" name="TextBox 102"/>
          <p:cNvSpPr txBox="1"/>
          <p:nvPr/>
        </p:nvSpPr>
        <p:spPr>
          <a:xfrm>
            <a:off x="550545" y="681355"/>
            <a:ext cx="3111500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三机位节目直播方案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88435" y="742950"/>
            <a:ext cx="1876425" cy="3987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最终报价</a:t>
            </a:r>
            <a:r>
              <a:rPr lang="zh-CN" altLang="en-US" sz="2000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：</a:t>
            </a:r>
            <a:endParaRPr lang="zh-CN" altLang="en-US" sz="2000"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33695" y="2326640"/>
            <a:ext cx="6204585" cy="19389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4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最终报价</a:t>
            </a:r>
            <a:r>
              <a:rPr lang="zh-CN" altLang="en-US" sz="2400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：</a:t>
            </a:r>
            <a:r>
              <a:rPr lang="zh-CN" altLang="zh-CN" sz="2400" b="1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9</a:t>
            </a:r>
            <a:r>
              <a:rPr lang="en-US" altLang="zh-CN" sz="2400" b="1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650</a:t>
            </a:r>
          </a:p>
          <a:p>
            <a:pPr indent="0"/>
            <a:r>
              <a:rPr lang="en-US" altLang="zh-CN" sz="2400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  <a:endParaRPr lang="en-US" altLang="zh-CN" sz="2400"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  <a:p>
            <a:pPr indent="0"/>
            <a:r>
              <a:rPr lang="zh-CN" altLang="en-US" sz="24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四机位</a:t>
            </a:r>
            <a:r>
              <a:rPr lang="en-US" altLang="zh-CN" sz="24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/</a:t>
            </a:r>
            <a:r>
              <a:rPr lang="zh-CN" altLang="en-US" sz="2400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PingFang SC Regular" charset="0"/>
              </a:rPr>
              <a:t>五机位在此基础上</a:t>
            </a:r>
            <a:r>
              <a:rPr lang="zh-CN" altLang="en-US" sz="24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PingFang SC Regular" charset="0"/>
              </a:rPr>
              <a:t>略有</a:t>
            </a:r>
            <a:r>
              <a:rPr lang="zh-CN" altLang="en-US" sz="2400" b="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PingFang SC Regular" charset="0"/>
              </a:rPr>
              <a:t>上调</a:t>
            </a:r>
            <a:endParaRPr lang="zh-CN" altLang="en-US" sz="2400"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PingFang SC Regular" charset="0"/>
            </a:endParaRPr>
          </a:p>
          <a:p>
            <a:pPr indent="0"/>
            <a:r>
              <a:rPr lang="zh-CN" altLang="en-US" sz="24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</a:t>
            </a:r>
          </a:p>
          <a:p>
            <a:pPr indent="0"/>
            <a:r>
              <a:rPr lang="zh-CN" altLang="en-US" sz="24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负责人：李武华 </a:t>
            </a:r>
            <a:r>
              <a:rPr lang="en-US" altLang="zh-CN" sz="24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15801527442</a:t>
            </a:r>
          </a:p>
        </p:txBody>
      </p:sp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3080" y="413385"/>
            <a:ext cx="1920875" cy="1920875"/>
            <a:chOff x="294" y="1547"/>
            <a:chExt cx="5440" cy="5440"/>
          </a:xfrm>
        </p:grpSpPr>
        <p:pic>
          <p:nvPicPr>
            <p:cNvPr id="11" name="1" descr="D:\360data\重要数据\桌面\66666666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2" descr="D:\360data\重要数据\桌面\55555555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3" descr="D:\360data\重要数据\桌面\444444444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4" descr="D:\360data\重要数据\桌面\33333333333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5" descr="D:\360data\重要数据\桌面\22222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6" descr="D:\360data\重要数据\桌面\1111111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文本框 99"/>
          <p:cNvSpPr txBox="1"/>
          <p:nvPr/>
        </p:nvSpPr>
        <p:spPr>
          <a:xfrm>
            <a:off x="2649220" y="86169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4000" b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公司简介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510405" y="1647825"/>
            <a:ext cx="6205855" cy="441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eaLnBrk="1" hangingPunct="1">
              <a:lnSpc>
                <a:spcPct val="134000"/>
              </a:lnSpc>
            </a:pPr>
            <a:r>
              <a:rPr lang="zh-CN" altLang="en-US" sz="1600" dirty="0">
                <a:solidFill>
                  <a:srgbClr val="558ED5"/>
                </a:solidFill>
                <a:latin typeface="Copperplate Gothic Bold" pitchFamily="34" charset="0"/>
                <a:ea typeface="微软雅黑" panose="020B0503020204020204" charset="-122"/>
                <a:sym typeface="+mn-ea"/>
              </a:rPr>
              <a:t>   </a:t>
            </a: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泉众（北京）传媒有限公司</a:t>
            </a: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201</a:t>
            </a:r>
            <a:r>
              <a:rPr lang="en-US" altLang="zh-CN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年组建团队，</a:t>
            </a: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2015</a:t>
            </a: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</a:t>
            </a: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公司注册成立。是一家集企业品牌创意策划、影视广告制作、平面包装设计、多平台品牌推、文化艺术交流、大众传播研究、大型活动策划、展览展示为一体一家营销策划广告公司。拥有一批荣获国际大奖及国家多项殊荣的资深导演、编导、摄影和平面设计师，组成一支传媒界精英团队。公司有渠道开发、市场销售、媒体运营的专业化团队，坚持“顶尖的策划，独特的视点，真诚的服务，我们与您共成长”的理念发展壮大。</a:t>
            </a:r>
          </a:p>
          <a:p>
            <a:pPr lvl="0" algn="just" eaLnBrk="1" hangingPunct="1">
              <a:lnSpc>
                <a:spcPct val="134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作为中国本土较有影响力的综合性传媒公司，以诚信为基础，以客户利益为导向，致力于用镜头扩展企业形象，用画面塑造企业文化，用活动推广企业品牌，引领传媒风尚，汲取现代商业最先进的经营理念</a:t>
            </a:r>
            <a:r>
              <a:rPr lang="en-US" altLang="x-none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,</a:t>
            </a:r>
            <a:r>
              <a:rPr lang="zh-CN" altLang="en-US" sz="16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为企业打造良好的社会形象及开拓市场推波助澜。</a:t>
            </a:r>
          </a:p>
          <a:p>
            <a:pPr lvl="0" algn="just" eaLnBrk="1" hangingPunct="1">
              <a:lnSpc>
                <a:spcPct val="104000"/>
              </a:lnSpc>
            </a:pPr>
            <a:endParaRPr lang="zh-CN" altLang="en-US" sz="160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Rectangle 2"/>
          <p:cNvSpPr/>
          <p:nvPr/>
        </p:nvSpPr>
        <p:spPr>
          <a:xfrm>
            <a:off x="7213600" y="594995"/>
            <a:ext cx="4370705" cy="97345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eaLnBrk="1" hangingPunct="1"/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dirty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企业营销策划品牌</a:t>
            </a:r>
            <a:br>
              <a:rPr lang="zh-CN" altLang="en-US" dirty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</a:br>
            <a:r>
              <a:rPr lang="zh-CN" altLang="en-US" dirty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</a:t>
            </a:r>
          </a:p>
          <a:p>
            <a:pPr lvl="0" eaLnBrk="1" hangingPunct="1"/>
            <a:r>
              <a:rPr lang="zh-CN" altLang="en-US" dirty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          </a:t>
            </a:r>
            <a:r>
              <a:rPr lang="zh-CN" altLang="en-US" dirty="0" smtClean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一站式整合传播服务商</a:t>
            </a:r>
            <a:endParaRPr lang="zh-CN" altLang="en-US" dirty="0">
              <a:solidFill>
                <a:srgbClr val="558ED5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</a:endParaRPr>
          </a:p>
        </p:txBody>
      </p:sp>
      <p:pic>
        <p:nvPicPr>
          <p:cNvPr id="5" name="图片 4" descr="A000220150319C68PPIC"/>
          <p:cNvPicPr>
            <a:picLocks noChangeAspect="1"/>
          </p:cNvPicPr>
          <p:nvPr/>
        </p:nvPicPr>
        <p:blipFill>
          <a:blip r:embed="rId8">
            <a:lum bright="24000" contrast="42000"/>
          </a:blip>
          <a:stretch>
            <a:fillRect/>
          </a:stretch>
        </p:blipFill>
        <p:spPr>
          <a:xfrm>
            <a:off x="1332865" y="3359150"/>
            <a:ext cx="2418715" cy="3466465"/>
          </a:xfrm>
          <a:prstGeom prst="rect">
            <a:avLst/>
          </a:prstGeom>
        </p:spPr>
      </p:pic>
      <p:pic>
        <p:nvPicPr>
          <p:cNvPr id="6" name="图片 6" descr="11111"/>
          <p:cNvPicPr>
            <a:picLocks noChangeAspect="1"/>
          </p:cNvPicPr>
          <p:nvPr/>
        </p:nvPicPr>
        <p:blipFill>
          <a:blip r:embed="rId9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矩形 6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2"/>
          <p:cNvSpPr>
            <a:spLocks noGrp="1"/>
          </p:cNvSpPr>
          <p:nvPr/>
        </p:nvSpPr>
        <p:spPr>
          <a:xfrm>
            <a:off x="8828405" y="722630"/>
            <a:ext cx="2299970" cy="470535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cene3d>
              <a:camera prst="orthographicFront"/>
              <a:lightRig rig="threePt" dir="t"/>
            </a:scene3d>
          </a:bodyPr>
          <a:lstStyle/>
          <a:p>
            <a:pPr lvl="0" algn="ctr" eaLnBrk="0" hangingPunct="0"/>
            <a:r>
              <a:rPr lang="en-US" altLang="x-none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x-none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泉众</a:t>
            </a:r>
            <a:r>
              <a:rPr lang="zh-CN" altLang="en-US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观点</a:t>
            </a:r>
            <a:r>
              <a:rPr lang="en-US" altLang="x-none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】</a:t>
            </a:r>
          </a:p>
        </p:txBody>
      </p:sp>
      <p:sp>
        <p:nvSpPr>
          <p:cNvPr id="20" name="TextBox 37"/>
          <p:cNvSpPr txBox="1"/>
          <p:nvPr/>
        </p:nvSpPr>
        <p:spPr>
          <a:xfrm>
            <a:off x="9345930" y="1193165"/>
            <a:ext cx="1264920" cy="2055495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>
            <a:spAutoFit/>
          </a:bodyPr>
          <a:lstStyle/>
          <a:p>
            <a:pPr lvl="0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</a:rPr>
              <a:t>●诚信、承诺</a:t>
            </a:r>
          </a:p>
          <a:p>
            <a:pPr lvl="0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</a:rPr>
              <a:t>●创新、务实</a:t>
            </a:r>
          </a:p>
          <a:p>
            <a:pPr lvl="0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</a:rPr>
              <a:t>●客户利益始终第一</a:t>
            </a:r>
          </a:p>
          <a:p>
            <a:pPr lvl="0" eaLnBrk="1" hangingPunct="1">
              <a:lnSpc>
                <a:spcPct val="110000"/>
              </a:lnSpc>
            </a:pPr>
            <a:r>
              <a:rPr lang="zh-CN" altLang="en-US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</a:rPr>
              <a:t>●实效传播塑品牌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13080" y="413385"/>
            <a:ext cx="1920875" cy="1920875"/>
            <a:chOff x="294" y="1547"/>
            <a:chExt cx="5440" cy="5440"/>
          </a:xfrm>
        </p:grpSpPr>
        <p:pic>
          <p:nvPicPr>
            <p:cNvPr id="2" name="1" descr="D:\360data\重要数据\桌面\66666666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2" descr="D:\360data\重要数据\桌面\55555555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3" descr="D:\360data\重要数据\桌面\444444444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4" descr="D:\360data\重要数据\桌面\33333333333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5" descr="D:\360data\重要数据\桌面\22222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6" descr="D:\360data\重要数据\桌面\1111111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2649220" y="86169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4000" b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公司简介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679190" y="2578100"/>
            <a:ext cx="4080510" cy="2240280"/>
            <a:chOff x="4227" y="3195"/>
            <a:chExt cx="10743" cy="5898"/>
          </a:xfrm>
        </p:grpSpPr>
        <p:grpSp>
          <p:nvGrpSpPr>
            <p:cNvPr id="40" name="组合 39"/>
            <p:cNvGrpSpPr/>
            <p:nvPr/>
          </p:nvGrpSpPr>
          <p:grpSpPr>
            <a:xfrm>
              <a:off x="4227" y="3195"/>
              <a:ext cx="3172" cy="3169"/>
              <a:chOff x="5305425" y="2638424"/>
              <a:chExt cx="1579563" cy="1577975"/>
            </a:xfrm>
            <a:solidFill>
              <a:srgbClr val="000000">
                <a:alpha val="60000"/>
              </a:srgbClr>
            </a:solidFill>
          </p:grpSpPr>
          <p:sp>
            <p:nvSpPr>
              <p:cNvPr id="41" name="Freeform 6"/>
              <p:cNvSpPr>
                <a:spLocks noEditPoints="1"/>
              </p:cNvSpPr>
              <p:nvPr/>
            </p:nvSpPr>
            <p:spPr bwMode="auto">
              <a:xfrm>
                <a:off x="5305425" y="2638424"/>
                <a:ext cx="1579563" cy="1577975"/>
              </a:xfrm>
              <a:custGeom>
                <a:avLst/>
                <a:gdLst>
                  <a:gd name="T0" fmla="*/ 421 w 421"/>
                  <a:gd name="T1" fmla="*/ 229 h 421"/>
                  <a:gd name="T2" fmla="*/ 398 w 421"/>
                  <a:gd name="T3" fmla="*/ 188 h 421"/>
                  <a:gd name="T4" fmla="*/ 367 w 421"/>
                  <a:gd name="T5" fmla="*/ 146 h 421"/>
                  <a:gd name="T6" fmla="*/ 402 w 421"/>
                  <a:gd name="T7" fmla="*/ 122 h 421"/>
                  <a:gd name="T8" fmla="*/ 361 w 421"/>
                  <a:gd name="T9" fmla="*/ 97 h 421"/>
                  <a:gd name="T10" fmla="*/ 314 w 421"/>
                  <a:gd name="T11" fmla="*/ 77 h 421"/>
                  <a:gd name="T12" fmla="*/ 332 w 421"/>
                  <a:gd name="T13" fmla="*/ 38 h 421"/>
                  <a:gd name="T14" fmla="*/ 285 w 421"/>
                  <a:gd name="T15" fmla="*/ 37 h 421"/>
                  <a:gd name="T16" fmla="*/ 233 w 421"/>
                  <a:gd name="T17" fmla="*/ 43 h 421"/>
                  <a:gd name="T18" fmla="*/ 229 w 421"/>
                  <a:gd name="T19" fmla="*/ 0 h 421"/>
                  <a:gd name="T20" fmla="*/ 188 w 421"/>
                  <a:gd name="T21" fmla="*/ 23 h 421"/>
                  <a:gd name="T22" fmla="*/ 146 w 421"/>
                  <a:gd name="T23" fmla="*/ 54 h 421"/>
                  <a:gd name="T24" fmla="*/ 122 w 421"/>
                  <a:gd name="T25" fmla="*/ 19 h 421"/>
                  <a:gd name="T26" fmla="*/ 98 w 421"/>
                  <a:gd name="T27" fmla="*/ 60 h 421"/>
                  <a:gd name="T28" fmla="*/ 77 w 421"/>
                  <a:gd name="T29" fmla="*/ 107 h 421"/>
                  <a:gd name="T30" fmla="*/ 38 w 421"/>
                  <a:gd name="T31" fmla="*/ 89 h 421"/>
                  <a:gd name="T32" fmla="*/ 37 w 421"/>
                  <a:gd name="T33" fmla="*/ 136 h 421"/>
                  <a:gd name="T34" fmla="*/ 43 w 421"/>
                  <a:gd name="T35" fmla="*/ 188 h 421"/>
                  <a:gd name="T36" fmla="*/ 0 w 421"/>
                  <a:gd name="T37" fmla="*/ 192 h 421"/>
                  <a:gd name="T38" fmla="*/ 24 w 421"/>
                  <a:gd name="T39" fmla="*/ 233 h 421"/>
                  <a:gd name="T40" fmla="*/ 54 w 421"/>
                  <a:gd name="T41" fmla="*/ 274 h 421"/>
                  <a:gd name="T42" fmla="*/ 19 w 421"/>
                  <a:gd name="T43" fmla="*/ 299 h 421"/>
                  <a:gd name="T44" fmla="*/ 60 w 421"/>
                  <a:gd name="T45" fmla="*/ 323 h 421"/>
                  <a:gd name="T46" fmla="*/ 107 w 421"/>
                  <a:gd name="T47" fmla="*/ 344 h 421"/>
                  <a:gd name="T48" fmla="*/ 89 w 421"/>
                  <a:gd name="T49" fmla="*/ 383 h 421"/>
                  <a:gd name="T50" fmla="*/ 137 w 421"/>
                  <a:gd name="T51" fmla="*/ 384 h 421"/>
                  <a:gd name="T52" fmla="*/ 188 w 421"/>
                  <a:gd name="T53" fmla="*/ 378 h 421"/>
                  <a:gd name="T54" fmla="*/ 192 w 421"/>
                  <a:gd name="T55" fmla="*/ 421 h 421"/>
                  <a:gd name="T56" fmla="*/ 233 w 421"/>
                  <a:gd name="T57" fmla="*/ 397 h 421"/>
                  <a:gd name="T58" fmla="*/ 275 w 421"/>
                  <a:gd name="T59" fmla="*/ 367 h 421"/>
                  <a:gd name="T60" fmla="*/ 299 w 421"/>
                  <a:gd name="T61" fmla="*/ 402 h 421"/>
                  <a:gd name="T62" fmla="*/ 324 w 421"/>
                  <a:gd name="T63" fmla="*/ 361 h 421"/>
                  <a:gd name="T64" fmla="*/ 344 w 421"/>
                  <a:gd name="T65" fmla="*/ 314 h 421"/>
                  <a:gd name="T66" fmla="*/ 383 w 421"/>
                  <a:gd name="T67" fmla="*/ 332 h 421"/>
                  <a:gd name="T68" fmla="*/ 384 w 421"/>
                  <a:gd name="T69" fmla="*/ 284 h 421"/>
                  <a:gd name="T70" fmla="*/ 378 w 421"/>
                  <a:gd name="T71" fmla="*/ 233 h 421"/>
                  <a:gd name="T72" fmla="*/ 211 w 421"/>
                  <a:gd name="T73" fmla="*/ 236 h 421"/>
                  <a:gd name="T74" fmla="*/ 211 w 421"/>
                  <a:gd name="T75" fmla="*/ 185 h 421"/>
                  <a:gd name="T76" fmla="*/ 211 w 421"/>
                  <a:gd name="T77" fmla="*/ 23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421">
                    <a:moveTo>
                      <a:pt x="398" y="233"/>
                    </a:moveTo>
                    <a:cubicBezTo>
                      <a:pt x="421" y="229"/>
                      <a:pt x="421" y="229"/>
                      <a:pt x="421" y="229"/>
                    </a:cubicBezTo>
                    <a:cubicBezTo>
                      <a:pt x="421" y="192"/>
                      <a:pt x="421" y="192"/>
                      <a:pt x="421" y="192"/>
                    </a:cubicBezTo>
                    <a:cubicBezTo>
                      <a:pt x="398" y="188"/>
                      <a:pt x="398" y="188"/>
                      <a:pt x="398" y="188"/>
                    </a:cubicBezTo>
                    <a:cubicBezTo>
                      <a:pt x="378" y="188"/>
                      <a:pt x="378" y="188"/>
                      <a:pt x="378" y="188"/>
                    </a:cubicBezTo>
                    <a:cubicBezTo>
                      <a:pt x="376" y="173"/>
                      <a:pt x="372" y="159"/>
                      <a:pt x="367" y="146"/>
                    </a:cubicBezTo>
                    <a:cubicBezTo>
                      <a:pt x="384" y="136"/>
                      <a:pt x="384" y="136"/>
                      <a:pt x="384" y="136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383" y="89"/>
                      <a:pt x="383" y="89"/>
                      <a:pt x="383" y="89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44" y="107"/>
                      <a:pt x="344" y="107"/>
                      <a:pt x="344" y="107"/>
                    </a:cubicBezTo>
                    <a:cubicBezTo>
                      <a:pt x="336" y="96"/>
                      <a:pt x="325" y="85"/>
                      <a:pt x="314" y="77"/>
                    </a:cubicBezTo>
                    <a:cubicBezTo>
                      <a:pt x="324" y="60"/>
                      <a:pt x="324" y="60"/>
                      <a:pt x="324" y="60"/>
                    </a:cubicBezTo>
                    <a:cubicBezTo>
                      <a:pt x="332" y="38"/>
                      <a:pt x="332" y="38"/>
                      <a:pt x="332" y="38"/>
                    </a:cubicBezTo>
                    <a:cubicBezTo>
                      <a:pt x="299" y="19"/>
                      <a:pt x="299" y="19"/>
                      <a:pt x="299" y="19"/>
                    </a:cubicBezTo>
                    <a:cubicBezTo>
                      <a:pt x="285" y="37"/>
                      <a:pt x="285" y="37"/>
                      <a:pt x="285" y="37"/>
                    </a:cubicBezTo>
                    <a:cubicBezTo>
                      <a:pt x="275" y="54"/>
                      <a:pt x="275" y="54"/>
                      <a:pt x="275" y="54"/>
                    </a:cubicBezTo>
                    <a:cubicBezTo>
                      <a:pt x="262" y="49"/>
                      <a:pt x="248" y="45"/>
                      <a:pt x="233" y="43"/>
                    </a:cubicBezTo>
                    <a:cubicBezTo>
                      <a:pt x="233" y="23"/>
                      <a:pt x="233" y="23"/>
                      <a:pt x="233" y="23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173" y="45"/>
                      <a:pt x="160" y="49"/>
                      <a:pt x="146" y="54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96" y="85"/>
                      <a:pt x="86" y="96"/>
                      <a:pt x="77" y="107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19" y="122"/>
                      <a:pt x="19" y="122"/>
                      <a:pt x="19" y="122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54" y="146"/>
                      <a:pt x="54" y="146"/>
                      <a:pt x="54" y="146"/>
                    </a:cubicBezTo>
                    <a:cubicBezTo>
                      <a:pt x="49" y="159"/>
                      <a:pt x="45" y="173"/>
                      <a:pt x="43" y="188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24" y="233"/>
                      <a:pt x="24" y="233"/>
                      <a:pt x="24" y="233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45" y="247"/>
                      <a:pt x="49" y="261"/>
                      <a:pt x="54" y="274"/>
                    </a:cubicBezTo>
                    <a:cubicBezTo>
                      <a:pt x="37" y="284"/>
                      <a:pt x="37" y="284"/>
                      <a:pt x="37" y="284"/>
                    </a:cubicBezTo>
                    <a:cubicBezTo>
                      <a:pt x="19" y="299"/>
                      <a:pt x="19" y="299"/>
                      <a:pt x="19" y="299"/>
                    </a:cubicBezTo>
                    <a:cubicBezTo>
                      <a:pt x="38" y="332"/>
                      <a:pt x="38" y="332"/>
                      <a:pt x="38" y="332"/>
                    </a:cubicBezTo>
                    <a:cubicBezTo>
                      <a:pt x="60" y="323"/>
                      <a:pt x="60" y="323"/>
                      <a:pt x="60" y="323"/>
                    </a:cubicBezTo>
                    <a:cubicBezTo>
                      <a:pt x="77" y="314"/>
                      <a:pt x="77" y="314"/>
                      <a:pt x="77" y="314"/>
                    </a:cubicBezTo>
                    <a:cubicBezTo>
                      <a:pt x="86" y="325"/>
                      <a:pt x="96" y="335"/>
                      <a:pt x="107" y="344"/>
                    </a:cubicBezTo>
                    <a:cubicBezTo>
                      <a:pt x="98" y="361"/>
                      <a:pt x="98" y="361"/>
                      <a:pt x="98" y="361"/>
                    </a:cubicBezTo>
                    <a:cubicBezTo>
                      <a:pt x="89" y="383"/>
                      <a:pt x="89" y="383"/>
                      <a:pt x="89" y="383"/>
                    </a:cubicBezTo>
                    <a:cubicBezTo>
                      <a:pt x="122" y="402"/>
                      <a:pt x="122" y="402"/>
                      <a:pt x="122" y="402"/>
                    </a:cubicBezTo>
                    <a:cubicBezTo>
                      <a:pt x="137" y="384"/>
                      <a:pt x="137" y="384"/>
                      <a:pt x="137" y="384"/>
                    </a:cubicBezTo>
                    <a:cubicBezTo>
                      <a:pt x="146" y="367"/>
                      <a:pt x="146" y="367"/>
                      <a:pt x="146" y="367"/>
                    </a:cubicBezTo>
                    <a:cubicBezTo>
                      <a:pt x="160" y="372"/>
                      <a:pt x="173" y="376"/>
                      <a:pt x="188" y="378"/>
                    </a:cubicBezTo>
                    <a:cubicBezTo>
                      <a:pt x="188" y="397"/>
                      <a:pt x="188" y="397"/>
                      <a:pt x="188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29" y="421"/>
                      <a:pt x="229" y="421"/>
                      <a:pt x="229" y="421"/>
                    </a:cubicBezTo>
                    <a:cubicBezTo>
                      <a:pt x="233" y="397"/>
                      <a:pt x="233" y="397"/>
                      <a:pt x="233" y="397"/>
                    </a:cubicBezTo>
                    <a:cubicBezTo>
                      <a:pt x="233" y="378"/>
                      <a:pt x="233" y="378"/>
                      <a:pt x="233" y="378"/>
                    </a:cubicBezTo>
                    <a:cubicBezTo>
                      <a:pt x="248" y="376"/>
                      <a:pt x="262" y="372"/>
                      <a:pt x="275" y="367"/>
                    </a:cubicBezTo>
                    <a:cubicBezTo>
                      <a:pt x="285" y="384"/>
                      <a:pt x="285" y="384"/>
                      <a:pt x="285" y="384"/>
                    </a:cubicBezTo>
                    <a:cubicBezTo>
                      <a:pt x="299" y="402"/>
                      <a:pt x="299" y="402"/>
                      <a:pt x="299" y="402"/>
                    </a:cubicBezTo>
                    <a:cubicBezTo>
                      <a:pt x="332" y="383"/>
                      <a:pt x="332" y="383"/>
                      <a:pt x="332" y="383"/>
                    </a:cubicBezTo>
                    <a:cubicBezTo>
                      <a:pt x="324" y="361"/>
                      <a:pt x="324" y="361"/>
                      <a:pt x="324" y="361"/>
                    </a:cubicBezTo>
                    <a:cubicBezTo>
                      <a:pt x="314" y="344"/>
                      <a:pt x="314" y="344"/>
                      <a:pt x="314" y="344"/>
                    </a:cubicBezTo>
                    <a:cubicBezTo>
                      <a:pt x="325" y="335"/>
                      <a:pt x="336" y="325"/>
                      <a:pt x="344" y="314"/>
                    </a:cubicBezTo>
                    <a:cubicBezTo>
                      <a:pt x="361" y="323"/>
                      <a:pt x="361" y="323"/>
                      <a:pt x="361" y="323"/>
                    </a:cubicBezTo>
                    <a:cubicBezTo>
                      <a:pt x="383" y="332"/>
                      <a:pt x="383" y="332"/>
                      <a:pt x="383" y="332"/>
                    </a:cubicBezTo>
                    <a:cubicBezTo>
                      <a:pt x="402" y="299"/>
                      <a:pt x="402" y="299"/>
                      <a:pt x="402" y="299"/>
                    </a:cubicBezTo>
                    <a:cubicBezTo>
                      <a:pt x="384" y="284"/>
                      <a:pt x="384" y="284"/>
                      <a:pt x="384" y="284"/>
                    </a:cubicBez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72" y="261"/>
                      <a:pt x="376" y="247"/>
                      <a:pt x="378" y="233"/>
                    </a:cubicBezTo>
                    <a:lnTo>
                      <a:pt x="398" y="233"/>
                    </a:lnTo>
                    <a:close/>
                    <a:moveTo>
                      <a:pt x="211" y="236"/>
                    </a:moveTo>
                    <a:cubicBezTo>
                      <a:pt x="197" y="236"/>
                      <a:pt x="185" y="224"/>
                      <a:pt x="185" y="210"/>
                    </a:cubicBezTo>
                    <a:cubicBezTo>
                      <a:pt x="185" y="196"/>
                      <a:pt x="197" y="185"/>
                      <a:pt x="211" y="185"/>
                    </a:cubicBezTo>
                    <a:cubicBezTo>
                      <a:pt x="225" y="185"/>
                      <a:pt x="236" y="196"/>
                      <a:pt x="236" y="210"/>
                    </a:cubicBezTo>
                    <a:cubicBezTo>
                      <a:pt x="236" y="224"/>
                      <a:pt x="225" y="236"/>
                      <a:pt x="211" y="236"/>
                    </a:cubicBezTo>
                    <a:close/>
                  </a:path>
                </a:pathLst>
              </a:custGeom>
              <a:solidFill>
                <a:srgbClr val="53D2FF"/>
              </a:solidFill>
              <a:ln>
                <a:noFill/>
              </a:ln>
              <a:effectLst>
                <a:outerShdw blurRad="254000" algn="tl" rotWithShape="0">
                  <a:srgbClr val="53D2FF">
                    <a:alpha val="8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7"/>
              <p:cNvSpPr>
                <a:spLocks noEditPoints="1"/>
              </p:cNvSpPr>
              <p:nvPr/>
            </p:nvSpPr>
            <p:spPr bwMode="auto">
              <a:xfrm>
                <a:off x="5602288" y="2933700"/>
                <a:ext cx="985838" cy="985838"/>
              </a:xfrm>
              <a:custGeom>
                <a:avLst/>
                <a:gdLst>
                  <a:gd name="T0" fmla="*/ 132 w 263"/>
                  <a:gd name="T1" fmla="*/ 0 h 263"/>
                  <a:gd name="T2" fmla="*/ 0 w 263"/>
                  <a:gd name="T3" fmla="*/ 131 h 263"/>
                  <a:gd name="T4" fmla="*/ 132 w 263"/>
                  <a:gd name="T5" fmla="*/ 263 h 263"/>
                  <a:gd name="T6" fmla="*/ 263 w 263"/>
                  <a:gd name="T7" fmla="*/ 131 h 263"/>
                  <a:gd name="T8" fmla="*/ 132 w 263"/>
                  <a:gd name="T9" fmla="*/ 0 h 263"/>
                  <a:gd name="T10" fmla="*/ 132 w 263"/>
                  <a:gd name="T11" fmla="*/ 190 h 263"/>
                  <a:gd name="T12" fmla="*/ 73 w 263"/>
                  <a:gd name="T13" fmla="*/ 131 h 263"/>
                  <a:gd name="T14" fmla="*/ 132 w 263"/>
                  <a:gd name="T15" fmla="*/ 73 h 263"/>
                  <a:gd name="T16" fmla="*/ 190 w 263"/>
                  <a:gd name="T17" fmla="*/ 131 h 263"/>
                  <a:gd name="T18" fmla="*/ 132 w 263"/>
                  <a:gd name="T19" fmla="*/ 19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3" h="263">
                    <a:moveTo>
                      <a:pt x="132" y="0"/>
                    </a:moveTo>
                    <a:cubicBezTo>
                      <a:pt x="59" y="0"/>
                      <a:pt x="0" y="59"/>
                      <a:pt x="0" y="131"/>
                    </a:cubicBezTo>
                    <a:cubicBezTo>
                      <a:pt x="0" y="204"/>
                      <a:pt x="59" y="263"/>
                      <a:pt x="132" y="263"/>
                    </a:cubicBezTo>
                    <a:cubicBezTo>
                      <a:pt x="204" y="263"/>
                      <a:pt x="263" y="204"/>
                      <a:pt x="263" y="131"/>
                    </a:cubicBezTo>
                    <a:cubicBezTo>
                      <a:pt x="263" y="59"/>
                      <a:pt x="204" y="0"/>
                      <a:pt x="132" y="0"/>
                    </a:cubicBezTo>
                    <a:close/>
                    <a:moveTo>
                      <a:pt x="132" y="190"/>
                    </a:moveTo>
                    <a:cubicBezTo>
                      <a:pt x="99" y="190"/>
                      <a:pt x="73" y="164"/>
                      <a:pt x="73" y="131"/>
                    </a:cubicBezTo>
                    <a:cubicBezTo>
                      <a:pt x="73" y="99"/>
                      <a:pt x="99" y="73"/>
                      <a:pt x="132" y="73"/>
                    </a:cubicBezTo>
                    <a:cubicBezTo>
                      <a:pt x="164" y="73"/>
                      <a:pt x="190" y="99"/>
                      <a:pt x="190" y="131"/>
                    </a:cubicBezTo>
                    <a:cubicBezTo>
                      <a:pt x="190" y="164"/>
                      <a:pt x="164" y="190"/>
                      <a:pt x="132" y="190"/>
                    </a:cubicBezTo>
                    <a:close/>
                  </a:path>
                </a:pathLst>
              </a:custGeom>
              <a:solidFill>
                <a:srgbClr val="41A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151" y="5117"/>
              <a:ext cx="3982" cy="3976"/>
              <a:chOff x="5102225" y="2441575"/>
              <a:chExt cx="1982788" cy="1979613"/>
            </a:xfrm>
            <a:solidFill>
              <a:srgbClr val="000000">
                <a:alpha val="60000"/>
              </a:srgbClr>
            </a:solidFill>
          </p:grpSpPr>
          <p:sp>
            <p:nvSpPr>
              <p:cNvPr id="44" name="Freeform 12"/>
              <p:cNvSpPr>
                <a:spLocks noEditPoints="1"/>
              </p:cNvSpPr>
              <p:nvPr/>
            </p:nvSpPr>
            <p:spPr bwMode="auto">
              <a:xfrm>
                <a:off x="5102225" y="2441575"/>
                <a:ext cx="1982788" cy="1979613"/>
              </a:xfrm>
              <a:custGeom>
                <a:avLst/>
                <a:gdLst>
                  <a:gd name="T0" fmla="*/ 529 w 529"/>
                  <a:gd name="T1" fmla="*/ 283 h 528"/>
                  <a:gd name="T2" fmla="*/ 506 w 529"/>
                  <a:gd name="T3" fmla="*/ 241 h 528"/>
                  <a:gd name="T4" fmla="*/ 479 w 529"/>
                  <a:gd name="T5" fmla="*/ 200 h 528"/>
                  <a:gd name="T6" fmla="*/ 516 w 529"/>
                  <a:gd name="T7" fmla="*/ 180 h 528"/>
                  <a:gd name="T8" fmla="*/ 479 w 529"/>
                  <a:gd name="T9" fmla="*/ 151 h 528"/>
                  <a:gd name="T10" fmla="*/ 438 w 529"/>
                  <a:gd name="T11" fmla="*/ 123 h 528"/>
                  <a:gd name="T12" fmla="*/ 465 w 529"/>
                  <a:gd name="T13" fmla="*/ 90 h 528"/>
                  <a:gd name="T14" fmla="*/ 420 w 529"/>
                  <a:gd name="T15" fmla="*/ 77 h 528"/>
                  <a:gd name="T16" fmla="*/ 371 w 529"/>
                  <a:gd name="T17" fmla="*/ 67 h 528"/>
                  <a:gd name="T18" fmla="*/ 383 w 529"/>
                  <a:gd name="T19" fmla="*/ 27 h 528"/>
                  <a:gd name="T20" fmla="*/ 336 w 529"/>
                  <a:gd name="T21" fmla="*/ 32 h 528"/>
                  <a:gd name="T22" fmla="*/ 288 w 529"/>
                  <a:gd name="T23" fmla="*/ 42 h 528"/>
                  <a:gd name="T24" fmla="*/ 284 w 529"/>
                  <a:gd name="T25" fmla="*/ 0 h 528"/>
                  <a:gd name="T26" fmla="*/ 242 w 529"/>
                  <a:gd name="T27" fmla="*/ 23 h 528"/>
                  <a:gd name="T28" fmla="*/ 201 w 529"/>
                  <a:gd name="T29" fmla="*/ 50 h 528"/>
                  <a:gd name="T30" fmla="*/ 181 w 529"/>
                  <a:gd name="T31" fmla="*/ 13 h 528"/>
                  <a:gd name="T32" fmla="*/ 152 w 529"/>
                  <a:gd name="T33" fmla="*/ 50 h 528"/>
                  <a:gd name="T34" fmla="*/ 124 w 529"/>
                  <a:gd name="T35" fmla="*/ 91 h 528"/>
                  <a:gd name="T36" fmla="*/ 91 w 529"/>
                  <a:gd name="T37" fmla="*/ 64 h 528"/>
                  <a:gd name="T38" fmla="*/ 78 w 529"/>
                  <a:gd name="T39" fmla="*/ 109 h 528"/>
                  <a:gd name="T40" fmla="*/ 68 w 529"/>
                  <a:gd name="T41" fmla="*/ 158 h 528"/>
                  <a:gd name="T42" fmla="*/ 28 w 529"/>
                  <a:gd name="T43" fmla="*/ 145 h 528"/>
                  <a:gd name="T44" fmla="*/ 33 w 529"/>
                  <a:gd name="T45" fmla="*/ 193 h 528"/>
                  <a:gd name="T46" fmla="*/ 42 w 529"/>
                  <a:gd name="T47" fmla="*/ 241 h 528"/>
                  <a:gd name="T48" fmla="*/ 0 w 529"/>
                  <a:gd name="T49" fmla="*/ 245 h 528"/>
                  <a:gd name="T50" fmla="*/ 24 w 529"/>
                  <a:gd name="T51" fmla="*/ 287 h 528"/>
                  <a:gd name="T52" fmla="*/ 51 w 529"/>
                  <a:gd name="T53" fmla="*/ 328 h 528"/>
                  <a:gd name="T54" fmla="*/ 13 w 529"/>
                  <a:gd name="T55" fmla="*/ 348 h 528"/>
                  <a:gd name="T56" fmla="*/ 51 w 529"/>
                  <a:gd name="T57" fmla="*/ 377 h 528"/>
                  <a:gd name="T58" fmla="*/ 92 w 529"/>
                  <a:gd name="T59" fmla="*/ 405 h 528"/>
                  <a:gd name="T60" fmla="*/ 65 w 529"/>
                  <a:gd name="T61" fmla="*/ 438 h 528"/>
                  <a:gd name="T62" fmla="*/ 110 w 529"/>
                  <a:gd name="T63" fmla="*/ 451 h 528"/>
                  <a:gd name="T64" fmla="*/ 159 w 529"/>
                  <a:gd name="T65" fmla="*/ 461 h 528"/>
                  <a:gd name="T66" fmla="*/ 146 w 529"/>
                  <a:gd name="T67" fmla="*/ 501 h 528"/>
                  <a:gd name="T68" fmla="*/ 193 w 529"/>
                  <a:gd name="T69" fmla="*/ 496 h 528"/>
                  <a:gd name="T70" fmla="*/ 242 w 529"/>
                  <a:gd name="T71" fmla="*/ 486 h 528"/>
                  <a:gd name="T72" fmla="*/ 246 w 529"/>
                  <a:gd name="T73" fmla="*/ 528 h 528"/>
                  <a:gd name="T74" fmla="*/ 288 w 529"/>
                  <a:gd name="T75" fmla="*/ 505 h 528"/>
                  <a:gd name="T76" fmla="*/ 329 w 529"/>
                  <a:gd name="T77" fmla="*/ 478 h 528"/>
                  <a:gd name="T78" fmla="*/ 349 w 529"/>
                  <a:gd name="T79" fmla="*/ 516 h 528"/>
                  <a:gd name="T80" fmla="*/ 378 w 529"/>
                  <a:gd name="T81" fmla="*/ 478 h 528"/>
                  <a:gd name="T82" fmla="*/ 406 w 529"/>
                  <a:gd name="T83" fmla="*/ 437 h 528"/>
                  <a:gd name="T84" fmla="*/ 439 w 529"/>
                  <a:gd name="T85" fmla="*/ 464 h 528"/>
                  <a:gd name="T86" fmla="*/ 452 w 529"/>
                  <a:gd name="T87" fmla="*/ 419 h 528"/>
                  <a:gd name="T88" fmla="*/ 462 w 529"/>
                  <a:gd name="T89" fmla="*/ 370 h 528"/>
                  <a:gd name="T90" fmla="*/ 502 w 529"/>
                  <a:gd name="T91" fmla="*/ 383 h 528"/>
                  <a:gd name="T92" fmla="*/ 496 w 529"/>
                  <a:gd name="T93" fmla="*/ 335 h 528"/>
                  <a:gd name="T94" fmla="*/ 487 w 529"/>
                  <a:gd name="T95" fmla="*/ 287 h 528"/>
                  <a:gd name="T96" fmla="*/ 265 w 529"/>
                  <a:gd name="T97" fmla="*/ 290 h 528"/>
                  <a:gd name="T98" fmla="*/ 265 w 529"/>
                  <a:gd name="T99" fmla="*/ 238 h 528"/>
                  <a:gd name="T100" fmla="*/ 265 w 529"/>
                  <a:gd name="T101" fmla="*/ 290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9" h="528">
                    <a:moveTo>
                      <a:pt x="506" y="287"/>
                    </a:moveTo>
                    <a:cubicBezTo>
                      <a:pt x="529" y="283"/>
                      <a:pt x="529" y="283"/>
                      <a:pt x="529" y="283"/>
                    </a:cubicBezTo>
                    <a:cubicBezTo>
                      <a:pt x="529" y="245"/>
                      <a:pt x="529" y="245"/>
                      <a:pt x="529" y="245"/>
                    </a:cubicBezTo>
                    <a:cubicBezTo>
                      <a:pt x="506" y="241"/>
                      <a:pt x="506" y="241"/>
                      <a:pt x="506" y="241"/>
                    </a:cubicBezTo>
                    <a:cubicBezTo>
                      <a:pt x="487" y="241"/>
                      <a:pt x="487" y="241"/>
                      <a:pt x="487" y="241"/>
                    </a:cubicBezTo>
                    <a:cubicBezTo>
                      <a:pt x="486" y="227"/>
                      <a:pt x="483" y="213"/>
                      <a:pt x="479" y="200"/>
                    </a:cubicBezTo>
                    <a:cubicBezTo>
                      <a:pt x="496" y="193"/>
                      <a:pt x="496" y="193"/>
                      <a:pt x="496" y="193"/>
                    </a:cubicBezTo>
                    <a:cubicBezTo>
                      <a:pt x="516" y="180"/>
                      <a:pt x="516" y="180"/>
                      <a:pt x="516" y="180"/>
                    </a:cubicBezTo>
                    <a:cubicBezTo>
                      <a:pt x="502" y="145"/>
                      <a:pt x="502" y="145"/>
                      <a:pt x="502" y="145"/>
                    </a:cubicBezTo>
                    <a:cubicBezTo>
                      <a:pt x="479" y="151"/>
                      <a:pt x="479" y="151"/>
                      <a:pt x="479" y="151"/>
                    </a:cubicBezTo>
                    <a:cubicBezTo>
                      <a:pt x="462" y="158"/>
                      <a:pt x="462" y="158"/>
                      <a:pt x="462" y="158"/>
                    </a:cubicBezTo>
                    <a:cubicBezTo>
                      <a:pt x="455" y="145"/>
                      <a:pt x="447" y="134"/>
                      <a:pt x="438" y="123"/>
                    </a:cubicBezTo>
                    <a:cubicBezTo>
                      <a:pt x="452" y="109"/>
                      <a:pt x="452" y="109"/>
                      <a:pt x="452" y="109"/>
                    </a:cubicBezTo>
                    <a:cubicBezTo>
                      <a:pt x="465" y="90"/>
                      <a:pt x="465" y="90"/>
                      <a:pt x="465" y="90"/>
                    </a:cubicBezTo>
                    <a:cubicBezTo>
                      <a:pt x="439" y="64"/>
                      <a:pt x="439" y="64"/>
                      <a:pt x="439" y="64"/>
                    </a:cubicBezTo>
                    <a:cubicBezTo>
                      <a:pt x="420" y="77"/>
                      <a:pt x="420" y="77"/>
                      <a:pt x="420" y="77"/>
                    </a:cubicBezTo>
                    <a:cubicBezTo>
                      <a:pt x="406" y="91"/>
                      <a:pt x="406" y="91"/>
                      <a:pt x="406" y="91"/>
                    </a:cubicBezTo>
                    <a:cubicBezTo>
                      <a:pt x="395" y="82"/>
                      <a:pt x="383" y="74"/>
                      <a:pt x="371" y="67"/>
                    </a:cubicBezTo>
                    <a:cubicBezTo>
                      <a:pt x="378" y="50"/>
                      <a:pt x="378" y="50"/>
                      <a:pt x="378" y="50"/>
                    </a:cubicBezTo>
                    <a:cubicBezTo>
                      <a:pt x="383" y="27"/>
                      <a:pt x="383" y="27"/>
                      <a:pt x="383" y="27"/>
                    </a:cubicBezTo>
                    <a:cubicBezTo>
                      <a:pt x="349" y="13"/>
                      <a:pt x="349" y="13"/>
                      <a:pt x="349" y="13"/>
                    </a:cubicBezTo>
                    <a:cubicBezTo>
                      <a:pt x="336" y="32"/>
                      <a:pt x="336" y="32"/>
                      <a:pt x="336" y="32"/>
                    </a:cubicBezTo>
                    <a:cubicBezTo>
                      <a:pt x="329" y="50"/>
                      <a:pt x="329" y="50"/>
                      <a:pt x="329" y="50"/>
                    </a:cubicBezTo>
                    <a:cubicBezTo>
                      <a:pt x="316" y="46"/>
                      <a:pt x="302" y="43"/>
                      <a:pt x="288" y="42"/>
                    </a:cubicBezTo>
                    <a:cubicBezTo>
                      <a:pt x="288" y="23"/>
                      <a:pt x="288" y="23"/>
                      <a:pt x="288" y="23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246" y="0"/>
                      <a:pt x="246" y="0"/>
                      <a:pt x="246" y="0"/>
                    </a:cubicBezTo>
                    <a:cubicBezTo>
                      <a:pt x="242" y="23"/>
                      <a:pt x="242" y="23"/>
                      <a:pt x="242" y="23"/>
                    </a:cubicBezTo>
                    <a:cubicBezTo>
                      <a:pt x="242" y="42"/>
                      <a:pt x="242" y="42"/>
                      <a:pt x="242" y="42"/>
                    </a:cubicBezTo>
                    <a:cubicBezTo>
                      <a:pt x="228" y="43"/>
                      <a:pt x="214" y="46"/>
                      <a:pt x="201" y="50"/>
                    </a:cubicBezTo>
                    <a:cubicBezTo>
                      <a:pt x="193" y="32"/>
                      <a:pt x="193" y="32"/>
                      <a:pt x="193" y="32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46" y="27"/>
                      <a:pt x="146" y="27"/>
                      <a:pt x="146" y="27"/>
                    </a:cubicBezTo>
                    <a:cubicBezTo>
                      <a:pt x="152" y="50"/>
                      <a:pt x="152" y="50"/>
                      <a:pt x="152" y="50"/>
                    </a:cubicBezTo>
                    <a:cubicBezTo>
                      <a:pt x="159" y="67"/>
                      <a:pt x="159" y="67"/>
                      <a:pt x="159" y="67"/>
                    </a:cubicBezTo>
                    <a:cubicBezTo>
                      <a:pt x="146" y="74"/>
                      <a:pt x="135" y="82"/>
                      <a:pt x="124" y="91"/>
                    </a:cubicBezTo>
                    <a:cubicBezTo>
                      <a:pt x="110" y="77"/>
                      <a:pt x="110" y="77"/>
                      <a:pt x="110" y="77"/>
                    </a:cubicBezTo>
                    <a:cubicBezTo>
                      <a:pt x="91" y="64"/>
                      <a:pt x="91" y="64"/>
                      <a:pt x="91" y="64"/>
                    </a:cubicBezTo>
                    <a:cubicBezTo>
                      <a:pt x="65" y="90"/>
                      <a:pt x="65" y="90"/>
                      <a:pt x="65" y="90"/>
                    </a:cubicBezTo>
                    <a:cubicBezTo>
                      <a:pt x="78" y="109"/>
                      <a:pt x="78" y="109"/>
                      <a:pt x="78" y="109"/>
                    </a:cubicBezTo>
                    <a:cubicBezTo>
                      <a:pt x="92" y="123"/>
                      <a:pt x="92" y="123"/>
                      <a:pt x="92" y="123"/>
                    </a:cubicBezTo>
                    <a:cubicBezTo>
                      <a:pt x="83" y="134"/>
                      <a:pt x="75" y="145"/>
                      <a:pt x="68" y="158"/>
                    </a:cubicBezTo>
                    <a:cubicBezTo>
                      <a:pt x="51" y="151"/>
                      <a:pt x="51" y="151"/>
                      <a:pt x="51" y="151"/>
                    </a:cubicBezTo>
                    <a:cubicBezTo>
                      <a:pt x="28" y="145"/>
                      <a:pt x="28" y="145"/>
                      <a:pt x="28" y="145"/>
                    </a:cubicBezTo>
                    <a:cubicBezTo>
                      <a:pt x="13" y="180"/>
                      <a:pt x="13" y="180"/>
                      <a:pt x="13" y="180"/>
                    </a:cubicBezTo>
                    <a:cubicBezTo>
                      <a:pt x="33" y="193"/>
                      <a:pt x="33" y="193"/>
                      <a:pt x="33" y="193"/>
                    </a:cubicBezTo>
                    <a:cubicBezTo>
                      <a:pt x="51" y="200"/>
                      <a:pt x="51" y="200"/>
                      <a:pt x="51" y="200"/>
                    </a:cubicBezTo>
                    <a:cubicBezTo>
                      <a:pt x="47" y="213"/>
                      <a:pt x="44" y="227"/>
                      <a:pt x="42" y="241"/>
                    </a:cubicBezTo>
                    <a:cubicBezTo>
                      <a:pt x="24" y="241"/>
                      <a:pt x="24" y="241"/>
                      <a:pt x="24" y="241"/>
                    </a:cubicBezTo>
                    <a:cubicBezTo>
                      <a:pt x="0" y="245"/>
                      <a:pt x="0" y="245"/>
                      <a:pt x="0" y="245"/>
                    </a:cubicBezTo>
                    <a:cubicBezTo>
                      <a:pt x="0" y="283"/>
                      <a:pt x="0" y="283"/>
                      <a:pt x="0" y="283"/>
                    </a:cubicBezTo>
                    <a:cubicBezTo>
                      <a:pt x="24" y="287"/>
                      <a:pt x="24" y="287"/>
                      <a:pt x="24" y="287"/>
                    </a:cubicBezTo>
                    <a:cubicBezTo>
                      <a:pt x="42" y="287"/>
                      <a:pt x="42" y="287"/>
                      <a:pt x="42" y="287"/>
                    </a:cubicBezTo>
                    <a:cubicBezTo>
                      <a:pt x="44" y="301"/>
                      <a:pt x="47" y="315"/>
                      <a:pt x="51" y="328"/>
                    </a:cubicBezTo>
                    <a:cubicBezTo>
                      <a:pt x="33" y="335"/>
                      <a:pt x="33" y="335"/>
                      <a:pt x="33" y="335"/>
                    </a:cubicBezTo>
                    <a:cubicBezTo>
                      <a:pt x="13" y="348"/>
                      <a:pt x="13" y="348"/>
                      <a:pt x="13" y="348"/>
                    </a:cubicBezTo>
                    <a:cubicBezTo>
                      <a:pt x="28" y="383"/>
                      <a:pt x="28" y="383"/>
                      <a:pt x="28" y="383"/>
                    </a:cubicBezTo>
                    <a:cubicBezTo>
                      <a:pt x="51" y="377"/>
                      <a:pt x="51" y="377"/>
                      <a:pt x="51" y="377"/>
                    </a:cubicBezTo>
                    <a:cubicBezTo>
                      <a:pt x="68" y="370"/>
                      <a:pt x="68" y="370"/>
                      <a:pt x="68" y="370"/>
                    </a:cubicBezTo>
                    <a:cubicBezTo>
                      <a:pt x="75" y="383"/>
                      <a:pt x="83" y="394"/>
                      <a:pt x="92" y="405"/>
                    </a:cubicBezTo>
                    <a:cubicBezTo>
                      <a:pt x="78" y="419"/>
                      <a:pt x="78" y="419"/>
                      <a:pt x="78" y="419"/>
                    </a:cubicBezTo>
                    <a:cubicBezTo>
                      <a:pt x="65" y="438"/>
                      <a:pt x="65" y="438"/>
                      <a:pt x="65" y="438"/>
                    </a:cubicBezTo>
                    <a:cubicBezTo>
                      <a:pt x="91" y="464"/>
                      <a:pt x="91" y="464"/>
                      <a:pt x="91" y="464"/>
                    </a:cubicBezTo>
                    <a:cubicBezTo>
                      <a:pt x="110" y="451"/>
                      <a:pt x="110" y="451"/>
                      <a:pt x="110" y="451"/>
                    </a:cubicBezTo>
                    <a:cubicBezTo>
                      <a:pt x="124" y="437"/>
                      <a:pt x="124" y="437"/>
                      <a:pt x="124" y="437"/>
                    </a:cubicBezTo>
                    <a:cubicBezTo>
                      <a:pt x="135" y="446"/>
                      <a:pt x="146" y="454"/>
                      <a:pt x="159" y="461"/>
                    </a:cubicBezTo>
                    <a:cubicBezTo>
                      <a:pt x="152" y="478"/>
                      <a:pt x="152" y="478"/>
                      <a:pt x="152" y="478"/>
                    </a:cubicBezTo>
                    <a:cubicBezTo>
                      <a:pt x="146" y="501"/>
                      <a:pt x="146" y="501"/>
                      <a:pt x="146" y="501"/>
                    </a:cubicBezTo>
                    <a:cubicBezTo>
                      <a:pt x="181" y="516"/>
                      <a:pt x="181" y="516"/>
                      <a:pt x="181" y="516"/>
                    </a:cubicBezTo>
                    <a:cubicBezTo>
                      <a:pt x="193" y="496"/>
                      <a:pt x="193" y="496"/>
                      <a:pt x="193" y="496"/>
                    </a:cubicBezTo>
                    <a:cubicBezTo>
                      <a:pt x="201" y="478"/>
                      <a:pt x="201" y="478"/>
                      <a:pt x="201" y="478"/>
                    </a:cubicBezTo>
                    <a:cubicBezTo>
                      <a:pt x="214" y="482"/>
                      <a:pt x="228" y="485"/>
                      <a:pt x="242" y="486"/>
                    </a:cubicBezTo>
                    <a:cubicBezTo>
                      <a:pt x="242" y="505"/>
                      <a:pt x="242" y="505"/>
                      <a:pt x="242" y="505"/>
                    </a:cubicBezTo>
                    <a:cubicBezTo>
                      <a:pt x="246" y="528"/>
                      <a:pt x="246" y="528"/>
                      <a:pt x="246" y="528"/>
                    </a:cubicBezTo>
                    <a:cubicBezTo>
                      <a:pt x="284" y="528"/>
                      <a:pt x="284" y="528"/>
                      <a:pt x="284" y="528"/>
                    </a:cubicBezTo>
                    <a:cubicBezTo>
                      <a:pt x="288" y="505"/>
                      <a:pt x="288" y="505"/>
                      <a:pt x="288" y="505"/>
                    </a:cubicBezTo>
                    <a:cubicBezTo>
                      <a:pt x="288" y="486"/>
                      <a:pt x="288" y="486"/>
                      <a:pt x="288" y="486"/>
                    </a:cubicBezTo>
                    <a:cubicBezTo>
                      <a:pt x="302" y="485"/>
                      <a:pt x="316" y="482"/>
                      <a:pt x="329" y="478"/>
                    </a:cubicBezTo>
                    <a:cubicBezTo>
                      <a:pt x="336" y="496"/>
                      <a:pt x="336" y="496"/>
                      <a:pt x="336" y="496"/>
                    </a:cubicBezTo>
                    <a:cubicBezTo>
                      <a:pt x="349" y="516"/>
                      <a:pt x="349" y="516"/>
                      <a:pt x="349" y="516"/>
                    </a:cubicBezTo>
                    <a:cubicBezTo>
                      <a:pt x="383" y="501"/>
                      <a:pt x="383" y="501"/>
                      <a:pt x="383" y="501"/>
                    </a:cubicBezTo>
                    <a:cubicBezTo>
                      <a:pt x="378" y="478"/>
                      <a:pt x="378" y="478"/>
                      <a:pt x="378" y="478"/>
                    </a:cubicBezTo>
                    <a:cubicBezTo>
                      <a:pt x="371" y="461"/>
                      <a:pt x="371" y="461"/>
                      <a:pt x="371" y="461"/>
                    </a:cubicBezTo>
                    <a:cubicBezTo>
                      <a:pt x="383" y="454"/>
                      <a:pt x="395" y="446"/>
                      <a:pt x="406" y="437"/>
                    </a:cubicBezTo>
                    <a:cubicBezTo>
                      <a:pt x="420" y="451"/>
                      <a:pt x="420" y="451"/>
                      <a:pt x="420" y="451"/>
                    </a:cubicBezTo>
                    <a:cubicBezTo>
                      <a:pt x="439" y="464"/>
                      <a:pt x="439" y="464"/>
                      <a:pt x="439" y="464"/>
                    </a:cubicBezTo>
                    <a:cubicBezTo>
                      <a:pt x="465" y="438"/>
                      <a:pt x="465" y="438"/>
                      <a:pt x="465" y="438"/>
                    </a:cubicBezTo>
                    <a:cubicBezTo>
                      <a:pt x="452" y="419"/>
                      <a:pt x="452" y="419"/>
                      <a:pt x="452" y="419"/>
                    </a:cubicBezTo>
                    <a:cubicBezTo>
                      <a:pt x="438" y="405"/>
                      <a:pt x="438" y="405"/>
                      <a:pt x="438" y="405"/>
                    </a:cubicBezTo>
                    <a:cubicBezTo>
                      <a:pt x="447" y="394"/>
                      <a:pt x="455" y="383"/>
                      <a:pt x="462" y="370"/>
                    </a:cubicBezTo>
                    <a:cubicBezTo>
                      <a:pt x="479" y="377"/>
                      <a:pt x="479" y="377"/>
                      <a:pt x="479" y="377"/>
                    </a:cubicBezTo>
                    <a:cubicBezTo>
                      <a:pt x="502" y="383"/>
                      <a:pt x="502" y="383"/>
                      <a:pt x="502" y="383"/>
                    </a:cubicBezTo>
                    <a:cubicBezTo>
                      <a:pt x="516" y="348"/>
                      <a:pt x="516" y="348"/>
                      <a:pt x="516" y="348"/>
                    </a:cubicBezTo>
                    <a:cubicBezTo>
                      <a:pt x="496" y="335"/>
                      <a:pt x="496" y="335"/>
                      <a:pt x="496" y="335"/>
                    </a:cubicBezTo>
                    <a:cubicBezTo>
                      <a:pt x="479" y="328"/>
                      <a:pt x="479" y="328"/>
                      <a:pt x="479" y="328"/>
                    </a:cubicBezTo>
                    <a:cubicBezTo>
                      <a:pt x="483" y="315"/>
                      <a:pt x="486" y="301"/>
                      <a:pt x="487" y="287"/>
                    </a:cubicBezTo>
                    <a:lnTo>
                      <a:pt x="506" y="287"/>
                    </a:lnTo>
                    <a:close/>
                    <a:moveTo>
                      <a:pt x="265" y="290"/>
                    </a:moveTo>
                    <a:cubicBezTo>
                      <a:pt x="251" y="290"/>
                      <a:pt x="239" y="278"/>
                      <a:pt x="239" y="264"/>
                    </a:cubicBezTo>
                    <a:cubicBezTo>
                      <a:pt x="239" y="250"/>
                      <a:pt x="251" y="238"/>
                      <a:pt x="265" y="238"/>
                    </a:cubicBezTo>
                    <a:cubicBezTo>
                      <a:pt x="279" y="238"/>
                      <a:pt x="291" y="250"/>
                      <a:pt x="291" y="264"/>
                    </a:cubicBezTo>
                    <a:cubicBezTo>
                      <a:pt x="291" y="278"/>
                      <a:pt x="279" y="290"/>
                      <a:pt x="265" y="290"/>
                    </a:cubicBezTo>
                    <a:close/>
                  </a:path>
                </a:pathLst>
              </a:custGeom>
              <a:solidFill>
                <a:srgbClr val="53D2FF"/>
              </a:solidFill>
              <a:ln>
                <a:noFill/>
              </a:ln>
              <a:effectLst>
                <a:outerShdw blurRad="254000" algn="tl" rotWithShape="0">
                  <a:srgbClr val="53D2FF">
                    <a:alpha val="8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13"/>
              <p:cNvSpPr>
                <a:spLocks noEditPoints="1"/>
              </p:cNvSpPr>
              <p:nvPr/>
            </p:nvSpPr>
            <p:spPr bwMode="auto">
              <a:xfrm>
                <a:off x="5405438" y="2741613"/>
                <a:ext cx="1376363" cy="1381125"/>
              </a:xfrm>
              <a:custGeom>
                <a:avLst/>
                <a:gdLst>
                  <a:gd name="T0" fmla="*/ 184 w 367"/>
                  <a:gd name="T1" fmla="*/ 0 h 368"/>
                  <a:gd name="T2" fmla="*/ 0 w 367"/>
                  <a:gd name="T3" fmla="*/ 184 h 368"/>
                  <a:gd name="T4" fmla="*/ 184 w 367"/>
                  <a:gd name="T5" fmla="*/ 368 h 368"/>
                  <a:gd name="T6" fmla="*/ 367 w 367"/>
                  <a:gd name="T7" fmla="*/ 184 h 368"/>
                  <a:gd name="T8" fmla="*/ 184 w 367"/>
                  <a:gd name="T9" fmla="*/ 0 h 368"/>
                  <a:gd name="T10" fmla="*/ 184 w 367"/>
                  <a:gd name="T11" fmla="*/ 250 h 368"/>
                  <a:gd name="T12" fmla="*/ 118 w 367"/>
                  <a:gd name="T13" fmla="*/ 184 h 368"/>
                  <a:gd name="T14" fmla="*/ 184 w 367"/>
                  <a:gd name="T15" fmla="*/ 118 h 368"/>
                  <a:gd name="T16" fmla="*/ 250 w 367"/>
                  <a:gd name="T17" fmla="*/ 184 h 368"/>
                  <a:gd name="T18" fmla="*/ 184 w 367"/>
                  <a:gd name="T19" fmla="*/ 25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7" h="368">
                    <a:moveTo>
                      <a:pt x="184" y="0"/>
                    </a:moveTo>
                    <a:cubicBezTo>
                      <a:pt x="83" y="0"/>
                      <a:pt x="0" y="83"/>
                      <a:pt x="0" y="184"/>
                    </a:cubicBezTo>
                    <a:cubicBezTo>
                      <a:pt x="0" y="285"/>
                      <a:pt x="83" y="368"/>
                      <a:pt x="184" y="368"/>
                    </a:cubicBezTo>
                    <a:cubicBezTo>
                      <a:pt x="285" y="368"/>
                      <a:pt x="367" y="285"/>
                      <a:pt x="367" y="184"/>
                    </a:cubicBezTo>
                    <a:cubicBezTo>
                      <a:pt x="367" y="83"/>
                      <a:pt x="285" y="0"/>
                      <a:pt x="184" y="0"/>
                    </a:cubicBezTo>
                    <a:close/>
                    <a:moveTo>
                      <a:pt x="184" y="250"/>
                    </a:moveTo>
                    <a:cubicBezTo>
                      <a:pt x="148" y="250"/>
                      <a:pt x="118" y="220"/>
                      <a:pt x="118" y="184"/>
                    </a:cubicBezTo>
                    <a:cubicBezTo>
                      <a:pt x="118" y="148"/>
                      <a:pt x="148" y="118"/>
                      <a:pt x="184" y="118"/>
                    </a:cubicBezTo>
                    <a:cubicBezTo>
                      <a:pt x="220" y="118"/>
                      <a:pt x="250" y="148"/>
                      <a:pt x="250" y="184"/>
                    </a:cubicBezTo>
                    <a:cubicBezTo>
                      <a:pt x="250" y="220"/>
                      <a:pt x="220" y="250"/>
                      <a:pt x="184" y="250"/>
                    </a:cubicBezTo>
                    <a:close/>
                  </a:path>
                </a:pathLst>
              </a:custGeom>
              <a:solidFill>
                <a:srgbClr val="41A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9550" y="4369"/>
              <a:ext cx="2611" cy="2650"/>
              <a:chOff x="5803900" y="2852738"/>
              <a:chExt cx="1300163" cy="1319212"/>
            </a:xfrm>
            <a:solidFill>
              <a:srgbClr val="000000">
                <a:alpha val="60000"/>
              </a:srgbClr>
            </a:solidFill>
          </p:grpSpPr>
          <p:sp>
            <p:nvSpPr>
              <p:cNvPr id="47" name="Freeform 18"/>
              <p:cNvSpPr>
                <a:spLocks noEditPoints="1"/>
              </p:cNvSpPr>
              <p:nvPr/>
            </p:nvSpPr>
            <p:spPr bwMode="auto">
              <a:xfrm>
                <a:off x="5803900" y="2852738"/>
                <a:ext cx="1300163" cy="1319212"/>
              </a:xfrm>
              <a:custGeom>
                <a:avLst/>
                <a:gdLst>
                  <a:gd name="T0" fmla="*/ 309 w 347"/>
                  <a:gd name="T1" fmla="*/ 176 h 352"/>
                  <a:gd name="T2" fmla="*/ 326 w 347"/>
                  <a:gd name="T3" fmla="*/ 150 h 352"/>
                  <a:gd name="T4" fmla="*/ 335 w 347"/>
                  <a:gd name="T5" fmla="*/ 103 h 352"/>
                  <a:gd name="T6" fmla="*/ 294 w 347"/>
                  <a:gd name="T7" fmla="*/ 113 h 352"/>
                  <a:gd name="T8" fmla="*/ 282 w 347"/>
                  <a:gd name="T9" fmla="*/ 65 h 352"/>
                  <a:gd name="T10" fmla="*/ 262 w 347"/>
                  <a:gd name="T11" fmla="*/ 22 h 352"/>
                  <a:gd name="T12" fmla="*/ 234 w 347"/>
                  <a:gd name="T13" fmla="*/ 54 h 352"/>
                  <a:gd name="T14" fmla="*/ 196 w 347"/>
                  <a:gd name="T15" fmla="*/ 23 h 352"/>
                  <a:gd name="T16" fmla="*/ 155 w 347"/>
                  <a:gd name="T17" fmla="*/ 0 h 352"/>
                  <a:gd name="T18" fmla="*/ 151 w 347"/>
                  <a:gd name="T19" fmla="*/ 42 h 352"/>
                  <a:gd name="T20" fmla="*/ 102 w 347"/>
                  <a:gd name="T21" fmla="*/ 39 h 352"/>
                  <a:gd name="T22" fmla="*/ 55 w 347"/>
                  <a:gd name="T23" fmla="*/ 44 h 352"/>
                  <a:gd name="T24" fmla="*/ 77 w 347"/>
                  <a:gd name="T25" fmla="*/ 81 h 352"/>
                  <a:gd name="T26" fmla="*/ 35 w 347"/>
                  <a:gd name="T27" fmla="*/ 107 h 352"/>
                  <a:gd name="T28" fmla="*/ 0 w 347"/>
                  <a:gd name="T29" fmla="*/ 139 h 352"/>
                  <a:gd name="T30" fmla="*/ 39 w 347"/>
                  <a:gd name="T31" fmla="*/ 156 h 352"/>
                  <a:gd name="T32" fmla="*/ 39 w 347"/>
                  <a:gd name="T33" fmla="*/ 195 h 352"/>
                  <a:gd name="T34" fmla="*/ 0 w 347"/>
                  <a:gd name="T35" fmla="*/ 212 h 352"/>
                  <a:gd name="T36" fmla="*/ 35 w 347"/>
                  <a:gd name="T37" fmla="*/ 244 h 352"/>
                  <a:gd name="T38" fmla="*/ 77 w 347"/>
                  <a:gd name="T39" fmla="*/ 271 h 352"/>
                  <a:gd name="T40" fmla="*/ 55 w 347"/>
                  <a:gd name="T41" fmla="*/ 307 h 352"/>
                  <a:gd name="T42" fmla="*/ 102 w 347"/>
                  <a:gd name="T43" fmla="*/ 313 h 352"/>
                  <a:gd name="T44" fmla="*/ 151 w 347"/>
                  <a:gd name="T45" fmla="*/ 309 h 352"/>
                  <a:gd name="T46" fmla="*/ 155 w 347"/>
                  <a:gd name="T47" fmla="*/ 352 h 352"/>
                  <a:gd name="T48" fmla="*/ 196 w 347"/>
                  <a:gd name="T49" fmla="*/ 329 h 352"/>
                  <a:gd name="T50" fmla="*/ 234 w 347"/>
                  <a:gd name="T51" fmla="*/ 297 h 352"/>
                  <a:gd name="T52" fmla="*/ 262 w 347"/>
                  <a:gd name="T53" fmla="*/ 329 h 352"/>
                  <a:gd name="T54" fmla="*/ 282 w 347"/>
                  <a:gd name="T55" fmla="*/ 286 h 352"/>
                  <a:gd name="T56" fmla="*/ 294 w 347"/>
                  <a:gd name="T57" fmla="*/ 239 h 352"/>
                  <a:gd name="T58" fmla="*/ 335 w 347"/>
                  <a:gd name="T59" fmla="*/ 248 h 352"/>
                  <a:gd name="T60" fmla="*/ 326 w 347"/>
                  <a:gd name="T61" fmla="*/ 201 h 352"/>
                  <a:gd name="T62" fmla="*/ 174 w 347"/>
                  <a:gd name="T63" fmla="*/ 201 h 352"/>
                  <a:gd name="T64" fmla="*/ 174 w 347"/>
                  <a:gd name="T65" fmla="*/ 150 h 352"/>
                  <a:gd name="T66" fmla="*/ 174 w 347"/>
                  <a:gd name="T67" fmla="*/ 201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7" h="352">
                    <a:moveTo>
                      <a:pt x="308" y="195"/>
                    </a:moveTo>
                    <a:cubicBezTo>
                      <a:pt x="309" y="189"/>
                      <a:pt x="309" y="182"/>
                      <a:pt x="309" y="176"/>
                    </a:cubicBezTo>
                    <a:cubicBezTo>
                      <a:pt x="309" y="169"/>
                      <a:pt x="309" y="162"/>
                      <a:pt x="308" y="156"/>
                    </a:cubicBezTo>
                    <a:cubicBezTo>
                      <a:pt x="326" y="150"/>
                      <a:pt x="326" y="150"/>
                      <a:pt x="326" y="150"/>
                    </a:cubicBezTo>
                    <a:cubicBezTo>
                      <a:pt x="347" y="139"/>
                      <a:pt x="347" y="139"/>
                      <a:pt x="347" y="139"/>
                    </a:cubicBezTo>
                    <a:cubicBezTo>
                      <a:pt x="335" y="103"/>
                      <a:pt x="335" y="103"/>
                      <a:pt x="335" y="103"/>
                    </a:cubicBezTo>
                    <a:cubicBezTo>
                      <a:pt x="312" y="107"/>
                      <a:pt x="312" y="107"/>
                      <a:pt x="312" y="107"/>
                    </a:cubicBezTo>
                    <a:cubicBezTo>
                      <a:pt x="294" y="113"/>
                      <a:pt x="294" y="113"/>
                      <a:pt x="294" y="113"/>
                    </a:cubicBezTo>
                    <a:cubicBezTo>
                      <a:pt x="288" y="101"/>
                      <a:pt x="280" y="90"/>
                      <a:pt x="271" y="81"/>
                    </a:cubicBezTo>
                    <a:cubicBezTo>
                      <a:pt x="282" y="65"/>
                      <a:pt x="282" y="65"/>
                      <a:pt x="282" y="65"/>
                    </a:cubicBezTo>
                    <a:cubicBezTo>
                      <a:pt x="292" y="44"/>
                      <a:pt x="292" y="44"/>
                      <a:pt x="292" y="44"/>
                    </a:cubicBezTo>
                    <a:cubicBezTo>
                      <a:pt x="262" y="22"/>
                      <a:pt x="262" y="22"/>
                      <a:pt x="262" y="22"/>
                    </a:cubicBezTo>
                    <a:cubicBezTo>
                      <a:pt x="245" y="39"/>
                      <a:pt x="245" y="39"/>
                      <a:pt x="245" y="39"/>
                    </a:cubicBezTo>
                    <a:cubicBezTo>
                      <a:pt x="234" y="54"/>
                      <a:pt x="234" y="54"/>
                      <a:pt x="234" y="54"/>
                    </a:cubicBezTo>
                    <a:cubicBezTo>
                      <a:pt x="222" y="48"/>
                      <a:pt x="210" y="44"/>
                      <a:pt x="196" y="42"/>
                    </a:cubicBezTo>
                    <a:cubicBezTo>
                      <a:pt x="196" y="23"/>
                      <a:pt x="196" y="23"/>
                      <a:pt x="196" y="23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151" y="23"/>
                      <a:pt x="151" y="23"/>
                      <a:pt x="151" y="23"/>
                    </a:cubicBezTo>
                    <a:cubicBezTo>
                      <a:pt x="151" y="42"/>
                      <a:pt x="151" y="42"/>
                      <a:pt x="151" y="42"/>
                    </a:cubicBezTo>
                    <a:cubicBezTo>
                      <a:pt x="138" y="44"/>
                      <a:pt x="125" y="48"/>
                      <a:pt x="113" y="54"/>
                    </a:cubicBezTo>
                    <a:cubicBezTo>
                      <a:pt x="102" y="39"/>
                      <a:pt x="102" y="39"/>
                      <a:pt x="102" y="39"/>
                    </a:cubicBezTo>
                    <a:cubicBezTo>
                      <a:pt x="85" y="22"/>
                      <a:pt x="85" y="22"/>
                      <a:pt x="85" y="22"/>
                    </a:cubicBezTo>
                    <a:cubicBezTo>
                      <a:pt x="55" y="44"/>
                      <a:pt x="55" y="44"/>
                      <a:pt x="55" y="44"/>
                    </a:cubicBezTo>
                    <a:cubicBezTo>
                      <a:pt x="65" y="65"/>
                      <a:pt x="65" y="65"/>
                      <a:pt x="65" y="65"/>
                    </a:cubicBezTo>
                    <a:cubicBezTo>
                      <a:pt x="77" y="81"/>
                      <a:pt x="77" y="81"/>
                      <a:pt x="77" y="81"/>
                    </a:cubicBezTo>
                    <a:cubicBezTo>
                      <a:pt x="67" y="90"/>
                      <a:pt x="60" y="101"/>
                      <a:pt x="53" y="113"/>
                    </a:cubicBezTo>
                    <a:cubicBezTo>
                      <a:pt x="35" y="107"/>
                      <a:pt x="35" y="107"/>
                      <a:pt x="35" y="107"/>
                    </a:cubicBezTo>
                    <a:cubicBezTo>
                      <a:pt x="12" y="103"/>
                      <a:pt x="12" y="103"/>
                      <a:pt x="12" y="103"/>
                    </a:cubicBezTo>
                    <a:cubicBezTo>
                      <a:pt x="0" y="139"/>
                      <a:pt x="0" y="139"/>
                      <a:pt x="0" y="139"/>
                    </a:cubicBezTo>
                    <a:cubicBezTo>
                      <a:pt x="21" y="150"/>
                      <a:pt x="21" y="150"/>
                      <a:pt x="21" y="150"/>
                    </a:cubicBezTo>
                    <a:cubicBezTo>
                      <a:pt x="39" y="156"/>
                      <a:pt x="39" y="156"/>
                      <a:pt x="39" y="156"/>
                    </a:cubicBezTo>
                    <a:cubicBezTo>
                      <a:pt x="38" y="162"/>
                      <a:pt x="38" y="169"/>
                      <a:pt x="38" y="176"/>
                    </a:cubicBezTo>
                    <a:cubicBezTo>
                      <a:pt x="38" y="182"/>
                      <a:pt x="38" y="189"/>
                      <a:pt x="39" y="195"/>
                    </a:cubicBezTo>
                    <a:cubicBezTo>
                      <a:pt x="21" y="201"/>
                      <a:pt x="21" y="201"/>
                      <a:pt x="21" y="201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12" y="248"/>
                      <a:pt x="12" y="248"/>
                      <a:pt x="12" y="248"/>
                    </a:cubicBezTo>
                    <a:cubicBezTo>
                      <a:pt x="35" y="244"/>
                      <a:pt x="35" y="244"/>
                      <a:pt x="35" y="244"/>
                    </a:cubicBezTo>
                    <a:cubicBezTo>
                      <a:pt x="53" y="239"/>
                      <a:pt x="53" y="239"/>
                      <a:pt x="53" y="239"/>
                    </a:cubicBezTo>
                    <a:cubicBezTo>
                      <a:pt x="60" y="250"/>
                      <a:pt x="67" y="261"/>
                      <a:pt x="77" y="271"/>
                    </a:cubicBezTo>
                    <a:cubicBezTo>
                      <a:pt x="65" y="286"/>
                      <a:pt x="65" y="286"/>
                      <a:pt x="65" y="286"/>
                    </a:cubicBezTo>
                    <a:cubicBezTo>
                      <a:pt x="55" y="307"/>
                      <a:pt x="55" y="307"/>
                      <a:pt x="55" y="307"/>
                    </a:cubicBezTo>
                    <a:cubicBezTo>
                      <a:pt x="85" y="329"/>
                      <a:pt x="85" y="329"/>
                      <a:pt x="85" y="329"/>
                    </a:cubicBezTo>
                    <a:cubicBezTo>
                      <a:pt x="102" y="313"/>
                      <a:pt x="102" y="313"/>
                      <a:pt x="102" y="313"/>
                    </a:cubicBezTo>
                    <a:cubicBezTo>
                      <a:pt x="113" y="297"/>
                      <a:pt x="113" y="297"/>
                      <a:pt x="113" y="297"/>
                    </a:cubicBezTo>
                    <a:cubicBezTo>
                      <a:pt x="125" y="303"/>
                      <a:pt x="138" y="307"/>
                      <a:pt x="151" y="309"/>
                    </a:cubicBezTo>
                    <a:cubicBezTo>
                      <a:pt x="151" y="329"/>
                      <a:pt x="151" y="329"/>
                      <a:pt x="151" y="329"/>
                    </a:cubicBezTo>
                    <a:cubicBezTo>
                      <a:pt x="155" y="352"/>
                      <a:pt x="155" y="352"/>
                      <a:pt x="155" y="352"/>
                    </a:cubicBezTo>
                    <a:cubicBezTo>
                      <a:pt x="192" y="352"/>
                      <a:pt x="192" y="352"/>
                      <a:pt x="192" y="352"/>
                    </a:cubicBezTo>
                    <a:cubicBezTo>
                      <a:pt x="196" y="329"/>
                      <a:pt x="196" y="329"/>
                      <a:pt x="196" y="329"/>
                    </a:cubicBezTo>
                    <a:cubicBezTo>
                      <a:pt x="196" y="309"/>
                      <a:pt x="196" y="309"/>
                      <a:pt x="196" y="309"/>
                    </a:cubicBezTo>
                    <a:cubicBezTo>
                      <a:pt x="210" y="307"/>
                      <a:pt x="222" y="303"/>
                      <a:pt x="234" y="297"/>
                    </a:cubicBezTo>
                    <a:cubicBezTo>
                      <a:pt x="245" y="313"/>
                      <a:pt x="245" y="313"/>
                      <a:pt x="245" y="313"/>
                    </a:cubicBezTo>
                    <a:cubicBezTo>
                      <a:pt x="262" y="329"/>
                      <a:pt x="262" y="329"/>
                      <a:pt x="262" y="329"/>
                    </a:cubicBezTo>
                    <a:cubicBezTo>
                      <a:pt x="292" y="307"/>
                      <a:pt x="292" y="307"/>
                      <a:pt x="292" y="307"/>
                    </a:cubicBezTo>
                    <a:cubicBezTo>
                      <a:pt x="282" y="286"/>
                      <a:pt x="282" y="286"/>
                      <a:pt x="282" y="286"/>
                    </a:cubicBezTo>
                    <a:cubicBezTo>
                      <a:pt x="271" y="271"/>
                      <a:pt x="271" y="271"/>
                      <a:pt x="271" y="271"/>
                    </a:cubicBezTo>
                    <a:cubicBezTo>
                      <a:pt x="280" y="261"/>
                      <a:pt x="288" y="250"/>
                      <a:pt x="294" y="239"/>
                    </a:cubicBezTo>
                    <a:cubicBezTo>
                      <a:pt x="312" y="244"/>
                      <a:pt x="312" y="244"/>
                      <a:pt x="312" y="244"/>
                    </a:cubicBezTo>
                    <a:cubicBezTo>
                      <a:pt x="335" y="248"/>
                      <a:pt x="335" y="248"/>
                      <a:pt x="335" y="248"/>
                    </a:cubicBezTo>
                    <a:cubicBezTo>
                      <a:pt x="347" y="212"/>
                      <a:pt x="347" y="212"/>
                      <a:pt x="347" y="212"/>
                    </a:cubicBezTo>
                    <a:cubicBezTo>
                      <a:pt x="326" y="201"/>
                      <a:pt x="326" y="201"/>
                      <a:pt x="326" y="201"/>
                    </a:cubicBezTo>
                    <a:lnTo>
                      <a:pt x="308" y="195"/>
                    </a:lnTo>
                    <a:close/>
                    <a:moveTo>
                      <a:pt x="174" y="201"/>
                    </a:moveTo>
                    <a:cubicBezTo>
                      <a:pt x="159" y="201"/>
                      <a:pt x="148" y="190"/>
                      <a:pt x="148" y="176"/>
                    </a:cubicBezTo>
                    <a:cubicBezTo>
                      <a:pt x="148" y="162"/>
                      <a:pt x="159" y="150"/>
                      <a:pt x="174" y="150"/>
                    </a:cubicBezTo>
                    <a:cubicBezTo>
                      <a:pt x="188" y="150"/>
                      <a:pt x="199" y="162"/>
                      <a:pt x="199" y="176"/>
                    </a:cubicBezTo>
                    <a:cubicBezTo>
                      <a:pt x="199" y="190"/>
                      <a:pt x="188" y="201"/>
                      <a:pt x="174" y="201"/>
                    </a:cubicBezTo>
                    <a:close/>
                  </a:path>
                </a:pathLst>
              </a:custGeom>
              <a:solidFill>
                <a:srgbClr val="53D2FF"/>
              </a:solidFill>
              <a:ln>
                <a:noFill/>
              </a:ln>
              <a:effectLst>
                <a:outerShdw blurRad="254000" algn="tl" rotWithShape="0">
                  <a:srgbClr val="53D2FF">
                    <a:alpha val="8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19"/>
              <p:cNvSpPr>
                <a:spLocks noEditPoints="1"/>
              </p:cNvSpPr>
              <p:nvPr/>
            </p:nvSpPr>
            <p:spPr bwMode="auto">
              <a:xfrm>
                <a:off x="6080125" y="3136900"/>
                <a:ext cx="747713" cy="746125"/>
              </a:xfrm>
              <a:custGeom>
                <a:avLst/>
                <a:gdLst>
                  <a:gd name="T0" fmla="*/ 100 w 199"/>
                  <a:gd name="T1" fmla="*/ 0 h 199"/>
                  <a:gd name="T2" fmla="*/ 0 w 199"/>
                  <a:gd name="T3" fmla="*/ 100 h 199"/>
                  <a:gd name="T4" fmla="*/ 100 w 199"/>
                  <a:gd name="T5" fmla="*/ 199 h 199"/>
                  <a:gd name="T6" fmla="*/ 199 w 199"/>
                  <a:gd name="T7" fmla="*/ 100 h 199"/>
                  <a:gd name="T8" fmla="*/ 100 w 199"/>
                  <a:gd name="T9" fmla="*/ 0 h 199"/>
                  <a:gd name="T10" fmla="*/ 100 w 199"/>
                  <a:gd name="T11" fmla="*/ 150 h 199"/>
                  <a:gd name="T12" fmla="*/ 49 w 199"/>
                  <a:gd name="T13" fmla="*/ 100 h 199"/>
                  <a:gd name="T14" fmla="*/ 100 w 199"/>
                  <a:gd name="T15" fmla="*/ 49 h 199"/>
                  <a:gd name="T16" fmla="*/ 150 w 199"/>
                  <a:gd name="T17" fmla="*/ 100 h 199"/>
                  <a:gd name="T18" fmla="*/ 100 w 199"/>
                  <a:gd name="T19" fmla="*/ 15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99"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55"/>
                      <a:pt x="45" y="199"/>
                      <a:pt x="100" y="199"/>
                    </a:cubicBezTo>
                    <a:cubicBezTo>
                      <a:pt x="155" y="199"/>
                      <a:pt x="199" y="155"/>
                      <a:pt x="199" y="100"/>
                    </a:cubicBezTo>
                    <a:cubicBezTo>
                      <a:pt x="199" y="45"/>
                      <a:pt x="155" y="0"/>
                      <a:pt x="100" y="0"/>
                    </a:cubicBezTo>
                    <a:close/>
                    <a:moveTo>
                      <a:pt x="100" y="150"/>
                    </a:moveTo>
                    <a:cubicBezTo>
                      <a:pt x="72" y="150"/>
                      <a:pt x="49" y="128"/>
                      <a:pt x="49" y="100"/>
                    </a:cubicBezTo>
                    <a:cubicBezTo>
                      <a:pt x="49" y="72"/>
                      <a:pt x="72" y="49"/>
                      <a:pt x="100" y="49"/>
                    </a:cubicBezTo>
                    <a:cubicBezTo>
                      <a:pt x="127" y="49"/>
                      <a:pt x="150" y="72"/>
                      <a:pt x="150" y="100"/>
                    </a:cubicBezTo>
                    <a:cubicBezTo>
                      <a:pt x="150" y="128"/>
                      <a:pt x="127" y="150"/>
                      <a:pt x="100" y="150"/>
                    </a:cubicBezTo>
                    <a:close/>
                  </a:path>
                </a:pathLst>
              </a:custGeom>
              <a:solidFill>
                <a:srgbClr val="41A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1798" y="4854"/>
              <a:ext cx="3172" cy="3169"/>
              <a:chOff x="5305425" y="2638425"/>
              <a:chExt cx="1579563" cy="1577975"/>
            </a:xfrm>
            <a:solidFill>
              <a:srgbClr val="000000">
                <a:alpha val="60000"/>
              </a:srgbClr>
            </a:solidFill>
          </p:grpSpPr>
          <p:sp>
            <p:nvSpPr>
              <p:cNvPr id="50" name="Freeform 6"/>
              <p:cNvSpPr>
                <a:spLocks noEditPoints="1"/>
              </p:cNvSpPr>
              <p:nvPr/>
            </p:nvSpPr>
            <p:spPr bwMode="auto">
              <a:xfrm>
                <a:off x="5305425" y="2638425"/>
                <a:ext cx="1579563" cy="1577975"/>
              </a:xfrm>
              <a:custGeom>
                <a:avLst/>
                <a:gdLst>
                  <a:gd name="T0" fmla="*/ 421 w 421"/>
                  <a:gd name="T1" fmla="*/ 229 h 421"/>
                  <a:gd name="T2" fmla="*/ 398 w 421"/>
                  <a:gd name="T3" fmla="*/ 188 h 421"/>
                  <a:gd name="T4" fmla="*/ 367 w 421"/>
                  <a:gd name="T5" fmla="*/ 146 h 421"/>
                  <a:gd name="T6" fmla="*/ 402 w 421"/>
                  <a:gd name="T7" fmla="*/ 122 h 421"/>
                  <a:gd name="T8" fmla="*/ 361 w 421"/>
                  <a:gd name="T9" fmla="*/ 97 h 421"/>
                  <a:gd name="T10" fmla="*/ 314 w 421"/>
                  <a:gd name="T11" fmla="*/ 77 h 421"/>
                  <a:gd name="T12" fmla="*/ 332 w 421"/>
                  <a:gd name="T13" fmla="*/ 38 h 421"/>
                  <a:gd name="T14" fmla="*/ 285 w 421"/>
                  <a:gd name="T15" fmla="*/ 37 h 421"/>
                  <a:gd name="T16" fmla="*/ 233 w 421"/>
                  <a:gd name="T17" fmla="*/ 43 h 421"/>
                  <a:gd name="T18" fmla="*/ 229 w 421"/>
                  <a:gd name="T19" fmla="*/ 0 h 421"/>
                  <a:gd name="T20" fmla="*/ 188 w 421"/>
                  <a:gd name="T21" fmla="*/ 23 h 421"/>
                  <a:gd name="T22" fmla="*/ 146 w 421"/>
                  <a:gd name="T23" fmla="*/ 54 h 421"/>
                  <a:gd name="T24" fmla="*/ 122 w 421"/>
                  <a:gd name="T25" fmla="*/ 19 h 421"/>
                  <a:gd name="T26" fmla="*/ 98 w 421"/>
                  <a:gd name="T27" fmla="*/ 60 h 421"/>
                  <a:gd name="T28" fmla="*/ 77 w 421"/>
                  <a:gd name="T29" fmla="*/ 107 h 421"/>
                  <a:gd name="T30" fmla="*/ 38 w 421"/>
                  <a:gd name="T31" fmla="*/ 89 h 421"/>
                  <a:gd name="T32" fmla="*/ 37 w 421"/>
                  <a:gd name="T33" fmla="*/ 136 h 421"/>
                  <a:gd name="T34" fmla="*/ 43 w 421"/>
                  <a:gd name="T35" fmla="*/ 188 h 421"/>
                  <a:gd name="T36" fmla="*/ 0 w 421"/>
                  <a:gd name="T37" fmla="*/ 192 h 421"/>
                  <a:gd name="T38" fmla="*/ 24 w 421"/>
                  <a:gd name="T39" fmla="*/ 233 h 421"/>
                  <a:gd name="T40" fmla="*/ 54 w 421"/>
                  <a:gd name="T41" fmla="*/ 274 h 421"/>
                  <a:gd name="T42" fmla="*/ 19 w 421"/>
                  <a:gd name="T43" fmla="*/ 299 h 421"/>
                  <a:gd name="T44" fmla="*/ 60 w 421"/>
                  <a:gd name="T45" fmla="*/ 323 h 421"/>
                  <a:gd name="T46" fmla="*/ 107 w 421"/>
                  <a:gd name="T47" fmla="*/ 344 h 421"/>
                  <a:gd name="T48" fmla="*/ 89 w 421"/>
                  <a:gd name="T49" fmla="*/ 383 h 421"/>
                  <a:gd name="T50" fmla="*/ 137 w 421"/>
                  <a:gd name="T51" fmla="*/ 384 h 421"/>
                  <a:gd name="T52" fmla="*/ 188 w 421"/>
                  <a:gd name="T53" fmla="*/ 378 h 421"/>
                  <a:gd name="T54" fmla="*/ 192 w 421"/>
                  <a:gd name="T55" fmla="*/ 421 h 421"/>
                  <a:gd name="T56" fmla="*/ 233 w 421"/>
                  <a:gd name="T57" fmla="*/ 397 h 421"/>
                  <a:gd name="T58" fmla="*/ 275 w 421"/>
                  <a:gd name="T59" fmla="*/ 367 h 421"/>
                  <a:gd name="T60" fmla="*/ 299 w 421"/>
                  <a:gd name="T61" fmla="*/ 402 h 421"/>
                  <a:gd name="T62" fmla="*/ 324 w 421"/>
                  <a:gd name="T63" fmla="*/ 361 h 421"/>
                  <a:gd name="T64" fmla="*/ 344 w 421"/>
                  <a:gd name="T65" fmla="*/ 314 h 421"/>
                  <a:gd name="T66" fmla="*/ 383 w 421"/>
                  <a:gd name="T67" fmla="*/ 332 h 421"/>
                  <a:gd name="T68" fmla="*/ 384 w 421"/>
                  <a:gd name="T69" fmla="*/ 284 h 421"/>
                  <a:gd name="T70" fmla="*/ 378 w 421"/>
                  <a:gd name="T71" fmla="*/ 233 h 421"/>
                  <a:gd name="T72" fmla="*/ 211 w 421"/>
                  <a:gd name="T73" fmla="*/ 236 h 421"/>
                  <a:gd name="T74" fmla="*/ 211 w 421"/>
                  <a:gd name="T75" fmla="*/ 185 h 421"/>
                  <a:gd name="T76" fmla="*/ 211 w 421"/>
                  <a:gd name="T77" fmla="*/ 236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21" h="421">
                    <a:moveTo>
                      <a:pt x="398" y="233"/>
                    </a:moveTo>
                    <a:cubicBezTo>
                      <a:pt x="421" y="229"/>
                      <a:pt x="421" y="229"/>
                      <a:pt x="421" y="229"/>
                    </a:cubicBezTo>
                    <a:cubicBezTo>
                      <a:pt x="421" y="192"/>
                      <a:pt x="421" y="192"/>
                      <a:pt x="421" y="192"/>
                    </a:cubicBezTo>
                    <a:cubicBezTo>
                      <a:pt x="398" y="188"/>
                      <a:pt x="398" y="188"/>
                      <a:pt x="398" y="188"/>
                    </a:cubicBezTo>
                    <a:cubicBezTo>
                      <a:pt x="378" y="188"/>
                      <a:pt x="378" y="188"/>
                      <a:pt x="378" y="188"/>
                    </a:cubicBezTo>
                    <a:cubicBezTo>
                      <a:pt x="376" y="173"/>
                      <a:pt x="372" y="159"/>
                      <a:pt x="367" y="146"/>
                    </a:cubicBezTo>
                    <a:cubicBezTo>
                      <a:pt x="384" y="136"/>
                      <a:pt x="384" y="136"/>
                      <a:pt x="384" y="136"/>
                    </a:cubicBezTo>
                    <a:cubicBezTo>
                      <a:pt x="402" y="122"/>
                      <a:pt x="402" y="122"/>
                      <a:pt x="402" y="122"/>
                    </a:cubicBezTo>
                    <a:cubicBezTo>
                      <a:pt x="383" y="89"/>
                      <a:pt x="383" y="89"/>
                      <a:pt x="383" y="89"/>
                    </a:cubicBezTo>
                    <a:cubicBezTo>
                      <a:pt x="361" y="97"/>
                      <a:pt x="361" y="97"/>
                      <a:pt x="361" y="97"/>
                    </a:cubicBezTo>
                    <a:cubicBezTo>
                      <a:pt x="344" y="107"/>
                      <a:pt x="344" y="107"/>
                      <a:pt x="344" y="107"/>
                    </a:cubicBezTo>
                    <a:cubicBezTo>
                      <a:pt x="336" y="96"/>
                      <a:pt x="325" y="85"/>
                      <a:pt x="314" y="77"/>
                    </a:cubicBezTo>
                    <a:cubicBezTo>
                      <a:pt x="324" y="60"/>
                      <a:pt x="324" y="60"/>
                      <a:pt x="324" y="60"/>
                    </a:cubicBezTo>
                    <a:cubicBezTo>
                      <a:pt x="332" y="38"/>
                      <a:pt x="332" y="38"/>
                      <a:pt x="332" y="38"/>
                    </a:cubicBezTo>
                    <a:cubicBezTo>
                      <a:pt x="299" y="19"/>
                      <a:pt x="299" y="19"/>
                      <a:pt x="299" y="19"/>
                    </a:cubicBezTo>
                    <a:cubicBezTo>
                      <a:pt x="285" y="37"/>
                      <a:pt x="285" y="37"/>
                      <a:pt x="285" y="37"/>
                    </a:cubicBezTo>
                    <a:cubicBezTo>
                      <a:pt x="275" y="54"/>
                      <a:pt x="275" y="54"/>
                      <a:pt x="275" y="54"/>
                    </a:cubicBezTo>
                    <a:cubicBezTo>
                      <a:pt x="262" y="49"/>
                      <a:pt x="248" y="45"/>
                      <a:pt x="233" y="43"/>
                    </a:cubicBezTo>
                    <a:cubicBezTo>
                      <a:pt x="233" y="23"/>
                      <a:pt x="233" y="23"/>
                      <a:pt x="233" y="23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192" y="0"/>
                      <a:pt x="192" y="0"/>
                      <a:pt x="192" y="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43"/>
                      <a:pt x="188" y="43"/>
                      <a:pt x="188" y="43"/>
                    </a:cubicBezTo>
                    <a:cubicBezTo>
                      <a:pt x="173" y="45"/>
                      <a:pt x="160" y="49"/>
                      <a:pt x="146" y="54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22" y="19"/>
                      <a:pt x="122" y="19"/>
                      <a:pt x="122" y="19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8" y="60"/>
                      <a:pt x="98" y="60"/>
                      <a:pt x="98" y="60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96" y="85"/>
                      <a:pt x="86" y="96"/>
                      <a:pt x="77" y="107"/>
                    </a:cubicBezTo>
                    <a:cubicBezTo>
                      <a:pt x="60" y="97"/>
                      <a:pt x="60" y="97"/>
                      <a:pt x="60" y="97"/>
                    </a:cubicBezTo>
                    <a:cubicBezTo>
                      <a:pt x="38" y="89"/>
                      <a:pt x="38" y="89"/>
                      <a:pt x="38" y="89"/>
                    </a:cubicBezTo>
                    <a:cubicBezTo>
                      <a:pt x="19" y="122"/>
                      <a:pt x="19" y="122"/>
                      <a:pt x="19" y="122"/>
                    </a:cubicBezTo>
                    <a:cubicBezTo>
                      <a:pt x="37" y="136"/>
                      <a:pt x="37" y="136"/>
                      <a:pt x="37" y="136"/>
                    </a:cubicBezTo>
                    <a:cubicBezTo>
                      <a:pt x="54" y="146"/>
                      <a:pt x="54" y="146"/>
                      <a:pt x="54" y="146"/>
                    </a:cubicBezTo>
                    <a:cubicBezTo>
                      <a:pt x="49" y="159"/>
                      <a:pt x="45" y="173"/>
                      <a:pt x="43" y="188"/>
                    </a:cubicBezTo>
                    <a:cubicBezTo>
                      <a:pt x="24" y="188"/>
                      <a:pt x="24" y="188"/>
                      <a:pt x="24" y="188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29"/>
                      <a:pt x="0" y="229"/>
                      <a:pt x="0" y="229"/>
                    </a:cubicBezTo>
                    <a:cubicBezTo>
                      <a:pt x="24" y="233"/>
                      <a:pt x="24" y="233"/>
                      <a:pt x="24" y="233"/>
                    </a:cubicBezTo>
                    <a:cubicBezTo>
                      <a:pt x="43" y="233"/>
                      <a:pt x="43" y="233"/>
                      <a:pt x="43" y="233"/>
                    </a:cubicBezTo>
                    <a:cubicBezTo>
                      <a:pt x="45" y="247"/>
                      <a:pt x="49" y="261"/>
                      <a:pt x="54" y="274"/>
                    </a:cubicBezTo>
                    <a:cubicBezTo>
                      <a:pt x="37" y="284"/>
                      <a:pt x="37" y="284"/>
                      <a:pt x="37" y="284"/>
                    </a:cubicBezTo>
                    <a:cubicBezTo>
                      <a:pt x="19" y="299"/>
                      <a:pt x="19" y="299"/>
                      <a:pt x="19" y="299"/>
                    </a:cubicBezTo>
                    <a:cubicBezTo>
                      <a:pt x="38" y="332"/>
                      <a:pt x="38" y="332"/>
                      <a:pt x="38" y="332"/>
                    </a:cubicBezTo>
                    <a:cubicBezTo>
                      <a:pt x="60" y="323"/>
                      <a:pt x="60" y="323"/>
                      <a:pt x="60" y="323"/>
                    </a:cubicBezTo>
                    <a:cubicBezTo>
                      <a:pt x="77" y="314"/>
                      <a:pt x="77" y="314"/>
                      <a:pt x="77" y="314"/>
                    </a:cubicBezTo>
                    <a:cubicBezTo>
                      <a:pt x="86" y="325"/>
                      <a:pt x="96" y="335"/>
                      <a:pt x="107" y="344"/>
                    </a:cubicBezTo>
                    <a:cubicBezTo>
                      <a:pt x="98" y="361"/>
                      <a:pt x="98" y="361"/>
                      <a:pt x="98" y="361"/>
                    </a:cubicBezTo>
                    <a:cubicBezTo>
                      <a:pt x="89" y="383"/>
                      <a:pt x="89" y="383"/>
                      <a:pt x="89" y="383"/>
                    </a:cubicBezTo>
                    <a:cubicBezTo>
                      <a:pt x="122" y="402"/>
                      <a:pt x="122" y="402"/>
                      <a:pt x="122" y="402"/>
                    </a:cubicBezTo>
                    <a:cubicBezTo>
                      <a:pt x="137" y="384"/>
                      <a:pt x="137" y="384"/>
                      <a:pt x="137" y="384"/>
                    </a:cubicBezTo>
                    <a:cubicBezTo>
                      <a:pt x="146" y="367"/>
                      <a:pt x="146" y="367"/>
                      <a:pt x="146" y="367"/>
                    </a:cubicBezTo>
                    <a:cubicBezTo>
                      <a:pt x="160" y="372"/>
                      <a:pt x="173" y="376"/>
                      <a:pt x="188" y="378"/>
                    </a:cubicBezTo>
                    <a:cubicBezTo>
                      <a:pt x="188" y="397"/>
                      <a:pt x="188" y="397"/>
                      <a:pt x="188" y="397"/>
                    </a:cubicBezTo>
                    <a:cubicBezTo>
                      <a:pt x="192" y="421"/>
                      <a:pt x="192" y="421"/>
                      <a:pt x="192" y="421"/>
                    </a:cubicBezTo>
                    <a:cubicBezTo>
                      <a:pt x="229" y="421"/>
                      <a:pt x="229" y="421"/>
                      <a:pt x="229" y="421"/>
                    </a:cubicBezTo>
                    <a:cubicBezTo>
                      <a:pt x="233" y="397"/>
                      <a:pt x="233" y="397"/>
                      <a:pt x="233" y="397"/>
                    </a:cubicBezTo>
                    <a:cubicBezTo>
                      <a:pt x="233" y="378"/>
                      <a:pt x="233" y="378"/>
                      <a:pt x="233" y="378"/>
                    </a:cubicBezTo>
                    <a:cubicBezTo>
                      <a:pt x="248" y="376"/>
                      <a:pt x="262" y="372"/>
                      <a:pt x="275" y="367"/>
                    </a:cubicBezTo>
                    <a:cubicBezTo>
                      <a:pt x="285" y="384"/>
                      <a:pt x="285" y="384"/>
                      <a:pt x="285" y="384"/>
                    </a:cubicBezTo>
                    <a:cubicBezTo>
                      <a:pt x="299" y="402"/>
                      <a:pt x="299" y="402"/>
                      <a:pt x="299" y="402"/>
                    </a:cubicBezTo>
                    <a:cubicBezTo>
                      <a:pt x="332" y="383"/>
                      <a:pt x="332" y="383"/>
                      <a:pt x="332" y="383"/>
                    </a:cubicBezTo>
                    <a:cubicBezTo>
                      <a:pt x="324" y="361"/>
                      <a:pt x="324" y="361"/>
                      <a:pt x="324" y="361"/>
                    </a:cubicBezTo>
                    <a:cubicBezTo>
                      <a:pt x="314" y="344"/>
                      <a:pt x="314" y="344"/>
                      <a:pt x="314" y="344"/>
                    </a:cubicBezTo>
                    <a:cubicBezTo>
                      <a:pt x="325" y="335"/>
                      <a:pt x="336" y="325"/>
                      <a:pt x="344" y="314"/>
                    </a:cubicBezTo>
                    <a:cubicBezTo>
                      <a:pt x="361" y="323"/>
                      <a:pt x="361" y="323"/>
                      <a:pt x="361" y="323"/>
                    </a:cubicBezTo>
                    <a:cubicBezTo>
                      <a:pt x="383" y="332"/>
                      <a:pt x="383" y="332"/>
                      <a:pt x="383" y="332"/>
                    </a:cubicBezTo>
                    <a:cubicBezTo>
                      <a:pt x="402" y="299"/>
                      <a:pt x="402" y="299"/>
                      <a:pt x="402" y="299"/>
                    </a:cubicBezTo>
                    <a:cubicBezTo>
                      <a:pt x="384" y="284"/>
                      <a:pt x="384" y="284"/>
                      <a:pt x="384" y="284"/>
                    </a:cubicBezTo>
                    <a:cubicBezTo>
                      <a:pt x="367" y="274"/>
                      <a:pt x="367" y="274"/>
                      <a:pt x="367" y="274"/>
                    </a:cubicBezTo>
                    <a:cubicBezTo>
                      <a:pt x="372" y="261"/>
                      <a:pt x="376" y="247"/>
                      <a:pt x="378" y="233"/>
                    </a:cubicBezTo>
                    <a:lnTo>
                      <a:pt x="398" y="233"/>
                    </a:lnTo>
                    <a:close/>
                    <a:moveTo>
                      <a:pt x="211" y="236"/>
                    </a:moveTo>
                    <a:cubicBezTo>
                      <a:pt x="197" y="236"/>
                      <a:pt x="185" y="224"/>
                      <a:pt x="185" y="210"/>
                    </a:cubicBezTo>
                    <a:cubicBezTo>
                      <a:pt x="185" y="196"/>
                      <a:pt x="197" y="185"/>
                      <a:pt x="211" y="185"/>
                    </a:cubicBezTo>
                    <a:cubicBezTo>
                      <a:pt x="225" y="185"/>
                      <a:pt x="236" y="196"/>
                      <a:pt x="236" y="210"/>
                    </a:cubicBezTo>
                    <a:cubicBezTo>
                      <a:pt x="236" y="224"/>
                      <a:pt x="225" y="236"/>
                      <a:pt x="211" y="236"/>
                    </a:cubicBezTo>
                    <a:close/>
                  </a:path>
                </a:pathLst>
              </a:custGeom>
              <a:solidFill>
                <a:srgbClr val="53D2FF"/>
              </a:solidFill>
              <a:ln>
                <a:noFill/>
              </a:ln>
              <a:effectLst>
                <a:outerShdw blurRad="254000" algn="tl" rotWithShape="0">
                  <a:srgbClr val="53D2FF">
                    <a:alpha val="80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7"/>
              <p:cNvSpPr>
                <a:spLocks noEditPoints="1"/>
              </p:cNvSpPr>
              <p:nvPr/>
            </p:nvSpPr>
            <p:spPr bwMode="auto">
              <a:xfrm>
                <a:off x="5602288" y="2933700"/>
                <a:ext cx="985838" cy="985838"/>
              </a:xfrm>
              <a:custGeom>
                <a:avLst/>
                <a:gdLst>
                  <a:gd name="T0" fmla="*/ 132 w 263"/>
                  <a:gd name="T1" fmla="*/ 0 h 263"/>
                  <a:gd name="T2" fmla="*/ 0 w 263"/>
                  <a:gd name="T3" fmla="*/ 131 h 263"/>
                  <a:gd name="T4" fmla="*/ 132 w 263"/>
                  <a:gd name="T5" fmla="*/ 263 h 263"/>
                  <a:gd name="T6" fmla="*/ 263 w 263"/>
                  <a:gd name="T7" fmla="*/ 131 h 263"/>
                  <a:gd name="T8" fmla="*/ 132 w 263"/>
                  <a:gd name="T9" fmla="*/ 0 h 263"/>
                  <a:gd name="T10" fmla="*/ 132 w 263"/>
                  <a:gd name="T11" fmla="*/ 190 h 263"/>
                  <a:gd name="T12" fmla="*/ 73 w 263"/>
                  <a:gd name="T13" fmla="*/ 131 h 263"/>
                  <a:gd name="T14" fmla="*/ 132 w 263"/>
                  <a:gd name="T15" fmla="*/ 73 h 263"/>
                  <a:gd name="T16" fmla="*/ 190 w 263"/>
                  <a:gd name="T17" fmla="*/ 131 h 263"/>
                  <a:gd name="T18" fmla="*/ 132 w 263"/>
                  <a:gd name="T19" fmla="*/ 19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3" h="263">
                    <a:moveTo>
                      <a:pt x="132" y="0"/>
                    </a:moveTo>
                    <a:cubicBezTo>
                      <a:pt x="59" y="0"/>
                      <a:pt x="0" y="59"/>
                      <a:pt x="0" y="131"/>
                    </a:cubicBezTo>
                    <a:cubicBezTo>
                      <a:pt x="0" y="204"/>
                      <a:pt x="59" y="263"/>
                      <a:pt x="132" y="263"/>
                    </a:cubicBezTo>
                    <a:cubicBezTo>
                      <a:pt x="204" y="263"/>
                      <a:pt x="263" y="204"/>
                      <a:pt x="263" y="131"/>
                    </a:cubicBezTo>
                    <a:cubicBezTo>
                      <a:pt x="263" y="59"/>
                      <a:pt x="204" y="0"/>
                      <a:pt x="132" y="0"/>
                    </a:cubicBezTo>
                    <a:close/>
                    <a:moveTo>
                      <a:pt x="132" y="190"/>
                    </a:moveTo>
                    <a:cubicBezTo>
                      <a:pt x="99" y="190"/>
                      <a:pt x="73" y="164"/>
                      <a:pt x="73" y="131"/>
                    </a:cubicBezTo>
                    <a:cubicBezTo>
                      <a:pt x="73" y="99"/>
                      <a:pt x="99" y="73"/>
                      <a:pt x="132" y="73"/>
                    </a:cubicBezTo>
                    <a:cubicBezTo>
                      <a:pt x="164" y="73"/>
                      <a:pt x="190" y="99"/>
                      <a:pt x="190" y="131"/>
                    </a:cubicBezTo>
                    <a:cubicBezTo>
                      <a:pt x="190" y="164"/>
                      <a:pt x="164" y="190"/>
                      <a:pt x="132" y="190"/>
                    </a:cubicBezTo>
                    <a:close/>
                  </a:path>
                </a:pathLst>
              </a:custGeom>
              <a:solidFill>
                <a:srgbClr val="41A0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10" name="直接连接符 9"/>
          <p:cNvCxnSpPr/>
          <p:nvPr/>
        </p:nvCxnSpPr>
        <p:spPr>
          <a:xfrm flipH="1">
            <a:off x="2245995" y="2815590"/>
            <a:ext cx="1373505" cy="0"/>
          </a:xfrm>
          <a:prstGeom prst="line">
            <a:avLst/>
          </a:prstGeom>
          <a:ln>
            <a:solidFill>
              <a:srgbClr val="558E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5462905" y="2773045"/>
            <a:ext cx="1373505" cy="0"/>
          </a:xfrm>
          <a:prstGeom prst="line">
            <a:avLst/>
          </a:prstGeom>
          <a:ln>
            <a:solidFill>
              <a:srgbClr val="558E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380865" y="5516245"/>
            <a:ext cx="1373505" cy="0"/>
          </a:xfrm>
          <a:prstGeom prst="line">
            <a:avLst/>
          </a:prstGeom>
          <a:ln>
            <a:solidFill>
              <a:srgbClr val="558E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6611620" y="5097145"/>
            <a:ext cx="1373505" cy="0"/>
          </a:xfrm>
          <a:prstGeom prst="line">
            <a:avLst/>
          </a:prstGeom>
          <a:ln>
            <a:solidFill>
              <a:srgbClr val="558ED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030470" y="2369820"/>
            <a:ext cx="17424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●专业优势</a:t>
            </a:r>
            <a:endParaRPr lang="zh-CN" altLang="en-US" sz="2000" b="1" dirty="0" smtClean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34820" y="2369820"/>
            <a:ext cx="18180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●服务优势</a:t>
            </a:r>
            <a:endParaRPr lang="zh-CN" altLang="en-US" sz="2000" b="1" dirty="0" smtClean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03725" y="5097145"/>
            <a:ext cx="13646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●执行优势</a:t>
            </a:r>
            <a:endParaRPr lang="zh-CN" altLang="en-US" sz="2000" b="1" dirty="0" smtClean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14160" y="4646295"/>
            <a:ext cx="13646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0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●价格优势</a:t>
            </a:r>
            <a:endParaRPr lang="zh-CN" altLang="en-US" sz="2000" b="1" dirty="0" smtClean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0" name="图片 6" descr="11111"/>
          <p:cNvPicPr>
            <a:picLocks noChangeAspect="1"/>
          </p:cNvPicPr>
          <p:nvPr/>
        </p:nvPicPr>
        <p:blipFill>
          <a:blip r:embed="rId8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19"/>
          <p:cNvSpPr txBox="1"/>
          <p:nvPr/>
        </p:nvSpPr>
        <p:spPr>
          <a:xfrm>
            <a:off x="2891790" y="3366770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广告创意</a:t>
            </a:r>
          </a:p>
        </p:txBody>
      </p:sp>
      <p:sp>
        <p:nvSpPr>
          <p:cNvPr id="11" name="TextBox 19"/>
          <p:cNvSpPr txBox="1"/>
          <p:nvPr/>
        </p:nvSpPr>
        <p:spPr>
          <a:xfrm>
            <a:off x="4112260" y="3054985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影视制作</a:t>
            </a:r>
          </a:p>
        </p:txBody>
      </p:sp>
      <p:sp>
        <p:nvSpPr>
          <p:cNvPr id="127" name="TextBox 19"/>
          <p:cNvSpPr txBox="1"/>
          <p:nvPr/>
        </p:nvSpPr>
        <p:spPr>
          <a:xfrm>
            <a:off x="7773670" y="3740150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视频电商</a:t>
            </a:r>
          </a:p>
        </p:txBody>
      </p:sp>
      <p:sp>
        <p:nvSpPr>
          <p:cNvPr id="133" name="TextBox 19"/>
          <p:cNvSpPr txBox="1"/>
          <p:nvPr/>
        </p:nvSpPr>
        <p:spPr>
          <a:xfrm>
            <a:off x="8994140" y="3248660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活动策划</a:t>
            </a:r>
          </a:p>
        </p:txBody>
      </p:sp>
      <p:sp>
        <p:nvSpPr>
          <p:cNvPr id="146" name="TextBox 19"/>
          <p:cNvSpPr txBox="1"/>
          <p:nvPr/>
        </p:nvSpPr>
        <p:spPr>
          <a:xfrm>
            <a:off x="5332730" y="3412490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媒介推广</a:t>
            </a:r>
          </a:p>
        </p:txBody>
      </p:sp>
      <p:sp>
        <p:nvSpPr>
          <p:cNvPr id="12" name="TextBox 19"/>
          <p:cNvSpPr txBox="1"/>
          <p:nvPr/>
        </p:nvSpPr>
        <p:spPr>
          <a:xfrm>
            <a:off x="6553200" y="3740150"/>
            <a:ext cx="511810" cy="1297940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航拍业务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558790" y="1715770"/>
            <a:ext cx="17030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经营内容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5634990" y="2188210"/>
            <a:ext cx="1590675" cy="24130"/>
            <a:chOff x="1775295" y="2020905"/>
            <a:chExt cx="3631535" cy="45719"/>
          </a:xfrm>
        </p:grpSpPr>
        <p:sp>
          <p:nvSpPr>
            <p:cNvPr id="138" name="Rectangle 137"/>
            <p:cNvSpPr/>
            <p:nvPr/>
          </p:nvSpPr>
          <p:spPr>
            <a:xfrm flipV="1">
              <a:off x="1775295" y="2020905"/>
              <a:ext cx="540354" cy="457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 flipV="1">
              <a:off x="2390858" y="2020905"/>
              <a:ext cx="540354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 flipV="1">
              <a:off x="3025595" y="2020905"/>
              <a:ext cx="540354" cy="457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 flipV="1">
              <a:off x="3641290" y="2020905"/>
              <a:ext cx="540354" cy="457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 flipV="1">
              <a:off x="4256852" y="2020905"/>
              <a:ext cx="540354" cy="4571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 flipV="1">
              <a:off x="4866476" y="2020905"/>
              <a:ext cx="540354" cy="4571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43797" tIns="121899" rIns="243797" bIns="121899" rtlCol="0" anchor="ctr"/>
            <a:lstStyle/>
            <a:p>
              <a:pPr algn="ctr"/>
              <a:endParaRPr lang="en-US" dirty="0">
                <a:solidFill>
                  <a:srgbClr val="558ED5"/>
                </a:solidFill>
                <a:latin typeface="+mn-ea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5083810" y="2207260"/>
            <a:ext cx="2689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00" b="1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Calibri Light" panose="020F0302020204030204"/>
              </a:rPr>
              <a:t>Management content</a:t>
            </a:r>
          </a:p>
        </p:txBody>
      </p:sp>
      <p:sp>
        <p:nvSpPr>
          <p:cNvPr id="21" name="KSO_Shape"/>
          <p:cNvSpPr/>
          <p:nvPr/>
        </p:nvSpPr>
        <p:spPr bwMode="auto">
          <a:xfrm>
            <a:off x="2942590" y="3002280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sp>
        <p:nvSpPr>
          <p:cNvPr id="22" name="KSO_Shape"/>
          <p:cNvSpPr/>
          <p:nvPr/>
        </p:nvSpPr>
        <p:spPr bwMode="auto">
          <a:xfrm>
            <a:off x="4163060" y="2677795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sp>
        <p:nvSpPr>
          <p:cNvPr id="23" name="KSO_Shape"/>
          <p:cNvSpPr/>
          <p:nvPr/>
        </p:nvSpPr>
        <p:spPr bwMode="auto">
          <a:xfrm>
            <a:off x="5384165" y="3002280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sp>
        <p:nvSpPr>
          <p:cNvPr id="24" name="KSO_Shape"/>
          <p:cNvSpPr/>
          <p:nvPr/>
        </p:nvSpPr>
        <p:spPr bwMode="auto">
          <a:xfrm>
            <a:off x="6604635" y="3329940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sp>
        <p:nvSpPr>
          <p:cNvPr id="26" name="KSO_Shape"/>
          <p:cNvSpPr/>
          <p:nvPr/>
        </p:nvSpPr>
        <p:spPr bwMode="auto">
          <a:xfrm>
            <a:off x="7824470" y="3329940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sp>
        <p:nvSpPr>
          <p:cNvPr id="27" name="KSO_Shape"/>
          <p:cNvSpPr/>
          <p:nvPr/>
        </p:nvSpPr>
        <p:spPr bwMode="auto">
          <a:xfrm>
            <a:off x="9044940" y="2871470"/>
            <a:ext cx="409575" cy="410210"/>
          </a:xfrm>
          <a:custGeom>
            <a:avLst/>
            <a:gdLst>
              <a:gd name="T0" fmla="*/ 2147483646 w 4409"/>
              <a:gd name="T1" fmla="*/ 2147483646 h 4408"/>
              <a:gd name="T2" fmla="*/ 2147483646 w 4409"/>
              <a:gd name="T3" fmla="*/ 2147483646 h 4408"/>
              <a:gd name="T4" fmla="*/ 2147483646 w 4409"/>
              <a:gd name="T5" fmla="*/ 2147483646 h 4408"/>
              <a:gd name="T6" fmla="*/ 2147483646 w 4409"/>
              <a:gd name="T7" fmla="*/ 2147483646 h 4408"/>
              <a:gd name="T8" fmla="*/ 2147483646 w 4409"/>
              <a:gd name="T9" fmla="*/ 2147483646 h 4408"/>
              <a:gd name="T10" fmla="*/ 2147483646 w 4409"/>
              <a:gd name="T11" fmla="*/ 2147483646 h 4408"/>
              <a:gd name="T12" fmla="*/ 2147483646 w 4409"/>
              <a:gd name="T13" fmla="*/ 2147483646 h 4408"/>
              <a:gd name="T14" fmla="*/ 2147483646 w 4409"/>
              <a:gd name="T15" fmla="*/ 2147483646 h 4408"/>
              <a:gd name="T16" fmla="*/ 481718167 w 4409"/>
              <a:gd name="T17" fmla="*/ 2147483646 h 4408"/>
              <a:gd name="T18" fmla="*/ 321145301 w 4409"/>
              <a:gd name="T19" fmla="*/ 2147483646 h 4408"/>
              <a:gd name="T20" fmla="*/ 2147483646 w 4409"/>
              <a:gd name="T21" fmla="*/ 2147483646 h 4408"/>
              <a:gd name="T22" fmla="*/ 2147483646 w 4409"/>
              <a:gd name="T23" fmla="*/ 2147483646 h 4408"/>
              <a:gd name="T24" fmla="*/ 2147483646 w 4409"/>
              <a:gd name="T25" fmla="*/ 2147483646 h 4408"/>
              <a:gd name="T26" fmla="*/ 2147483646 w 4409"/>
              <a:gd name="T27" fmla="*/ 2147483646 h 4408"/>
              <a:gd name="T28" fmla="*/ 2147483646 w 4409"/>
              <a:gd name="T29" fmla="*/ 2147483646 h 4408"/>
              <a:gd name="T30" fmla="*/ 2147483646 w 4409"/>
              <a:gd name="T31" fmla="*/ 2147483646 h 4408"/>
              <a:gd name="T32" fmla="*/ 2147483646 w 4409"/>
              <a:gd name="T33" fmla="*/ 2147483646 h 4408"/>
              <a:gd name="T34" fmla="*/ 2147483646 w 4409"/>
              <a:gd name="T35" fmla="*/ 2147483646 h 4408"/>
              <a:gd name="T36" fmla="*/ 2147483646 w 4409"/>
              <a:gd name="T37" fmla="*/ 2147483646 h 4408"/>
              <a:gd name="T38" fmla="*/ 2147483646 w 4409"/>
              <a:gd name="T39" fmla="*/ 2147483646 h 4408"/>
              <a:gd name="T40" fmla="*/ 2147483646 w 4409"/>
              <a:gd name="T41" fmla="*/ 2147483646 h 4408"/>
              <a:gd name="T42" fmla="*/ 2147483646 w 4409"/>
              <a:gd name="T43" fmla="*/ 2147483646 h 4408"/>
              <a:gd name="T44" fmla="*/ 2147483646 w 4409"/>
              <a:gd name="T45" fmla="*/ 2147483646 h 4408"/>
              <a:gd name="T46" fmla="*/ 2147483646 w 4409"/>
              <a:gd name="T47" fmla="*/ 2147483646 h 4408"/>
              <a:gd name="T48" fmla="*/ 2147483646 w 4409"/>
              <a:gd name="T49" fmla="*/ 2147483646 h 4408"/>
              <a:gd name="T50" fmla="*/ 2147483646 w 4409"/>
              <a:gd name="T51" fmla="*/ 2147483646 h 4408"/>
              <a:gd name="T52" fmla="*/ 2147483646 w 4409"/>
              <a:gd name="T53" fmla="*/ 2147483646 h 4408"/>
              <a:gd name="T54" fmla="*/ 2147483646 w 4409"/>
              <a:gd name="T55" fmla="*/ 2147483646 h 4408"/>
              <a:gd name="T56" fmla="*/ 2147483646 w 4409"/>
              <a:gd name="T57" fmla="*/ 2147483646 h 4408"/>
              <a:gd name="T58" fmla="*/ 2147483646 w 4409"/>
              <a:gd name="T59" fmla="*/ 2147483646 h 4408"/>
              <a:gd name="T60" fmla="*/ 2147483646 w 4409"/>
              <a:gd name="T61" fmla="*/ 2147483646 h 4408"/>
              <a:gd name="T62" fmla="*/ 2147483646 w 4409"/>
              <a:gd name="T63" fmla="*/ 2147483646 h 4408"/>
              <a:gd name="T64" fmla="*/ 2147483646 w 4409"/>
              <a:gd name="T65" fmla="*/ 2147483646 h 4408"/>
              <a:gd name="T66" fmla="*/ 2147483646 w 4409"/>
              <a:gd name="T67" fmla="*/ 2147483646 h 4408"/>
              <a:gd name="T68" fmla="*/ 2147483646 w 4409"/>
              <a:gd name="T69" fmla="*/ 2147483646 h 4408"/>
              <a:gd name="T70" fmla="*/ 2147483646 w 4409"/>
              <a:gd name="T71" fmla="*/ 2147483646 h 4408"/>
              <a:gd name="T72" fmla="*/ 2147483646 w 4409"/>
              <a:gd name="T73" fmla="*/ 2147483646 h 4408"/>
              <a:gd name="T74" fmla="*/ 2147483646 w 4409"/>
              <a:gd name="T75" fmla="*/ 2147483646 h 4408"/>
              <a:gd name="T76" fmla="*/ 2147483646 w 4409"/>
              <a:gd name="T77" fmla="*/ 2147483646 h 4408"/>
              <a:gd name="T78" fmla="*/ 2147483646 w 4409"/>
              <a:gd name="T79" fmla="*/ 2147483646 h 4408"/>
              <a:gd name="T80" fmla="*/ 2147483646 w 4409"/>
              <a:gd name="T81" fmla="*/ 2147483646 h 4408"/>
              <a:gd name="T82" fmla="*/ 2147483646 w 4409"/>
              <a:gd name="T83" fmla="*/ 2147483646 h 4408"/>
              <a:gd name="T84" fmla="*/ 2147483646 w 4409"/>
              <a:gd name="T85" fmla="*/ 2147483646 h 4408"/>
              <a:gd name="T86" fmla="*/ 2147483646 w 4409"/>
              <a:gd name="T87" fmla="*/ 2147483646 h 4408"/>
              <a:gd name="T88" fmla="*/ 2147483646 w 4409"/>
              <a:gd name="T89" fmla="*/ 2147483646 h 4408"/>
              <a:gd name="T90" fmla="*/ 2147483646 w 4409"/>
              <a:gd name="T91" fmla="*/ 2147483646 h 4408"/>
              <a:gd name="T92" fmla="*/ 2147483646 w 4409"/>
              <a:gd name="T93" fmla="*/ 2147483646 h 4408"/>
              <a:gd name="T94" fmla="*/ 2147483646 w 4409"/>
              <a:gd name="T95" fmla="*/ 2147483646 h 4408"/>
              <a:gd name="T96" fmla="*/ 2147483646 w 4409"/>
              <a:gd name="T97" fmla="*/ 2147483646 h 4408"/>
              <a:gd name="T98" fmla="*/ 2147483646 w 4409"/>
              <a:gd name="T99" fmla="*/ 2147483646 h 4408"/>
              <a:gd name="T100" fmla="*/ 2147483646 w 4409"/>
              <a:gd name="T101" fmla="*/ 2147483646 h 4408"/>
              <a:gd name="T102" fmla="*/ 2147483646 w 4409"/>
              <a:gd name="T103" fmla="*/ 2147483646 h 4408"/>
              <a:gd name="T104" fmla="*/ 2147483646 w 4409"/>
              <a:gd name="T105" fmla="*/ 2147483646 h 4408"/>
              <a:gd name="T106" fmla="*/ 2147483646 w 4409"/>
              <a:gd name="T107" fmla="*/ 2147483646 h 4408"/>
              <a:gd name="T108" fmla="*/ 2147483646 w 4409"/>
              <a:gd name="T109" fmla="*/ 2147483646 h 4408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4409" h="4408">
                <a:moveTo>
                  <a:pt x="3025" y="2127"/>
                </a:moveTo>
                <a:lnTo>
                  <a:pt x="3025" y="2127"/>
                </a:lnTo>
                <a:lnTo>
                  <a:pt x="3097" y="2107"/>
                </a:lnTo>
                <a:lnTo>
                  <a:pt x="3179" y="2081"/>
                </a:lnTo>
                <a:lnTo>
                  <a:pt x="3271" y="2053"/>
                </a:lnTo>
                <a:lnTo>
                  <a:pt x="3375" y="2020"/>
                </a:lnTo>
                <a:lnTo>
                  <a:pt x="3429" y="2002"/>
                </a:lnTo>
                <a:lnTo>
                  <a:pt x="3481" y="1982"/>
                </a:lnTo>
                <a:lnTo>
                  <a:pt x="3532" y="1961"/>
                </a:lnTo>
                <a:lnTo>
                  <a:pt x="3580" y="1938"/>
                </a:lnTo>
                <a:lnTo>
                  <a:pt x="3626" y="1914"/>
                </a:lnTo>
                <a:lnTo>
                  <a:pt x="3672" y="1889"/>
                </a:lnTo>
                <a:lnTo>
                  <a:pt x="3715" y="1861"/>
                </a:lnTo>
                <a:lnTo>
                  <a:pt x="3756" y="1834"/>
                </a:lnTo>
                <a:lnTo>
                  <a:pt x="3797" y="1804"/>
                </a:lnTo>
                <a:lnTo>
                  <a:pt x="3834" y="1774"/>
                </a:lnTo>
                <a:lnTo>
                  <a:pt x="3871" y="1744"/>
                </a:lnTo>
                <a:lnTo>
                  <a:pt x="3906" y="1711"/>
                </a:lnTo>
                <a:lnTo>
                  <a:pt x="3940" y="1679"/>
                </a:lnTo>
                <a:lnTo>
                  <a:pt x="3971" y="1644"/>
                </a:lnTo>
                <a:lnTo>
                  <a:pt x="4002" y="1610"/>
                </a:lnTo>
                <a:lnTo>
                  <a:pt x="4031" y="1575"/>
                </a:lnTo>
                <a:lnTo>
                  <a:pt x="4059" y="1539"/>
                </a:lnTo>
                <a:lnTo>
                  <a:pt x="4085" y="1502"/>
                </a:lnTo>
                <a:lnTo>
                  <a:pt x="4110" y="1466"/>
                </a:lnTo>
                <a:lnTo>
                  <a:pt x="4134" y="1428"/>
                </a:lnTo>
                <a:lnTo>
                  <a:pt x="4157" y="1390"/>
                </a:lnTo>
                <a:lnTo>
                  <a:pt x="4177" y="1351"/>
                </a:lnTo>
                <a:lnTo>
                  <a:pt x="4198" y="1312"/>
                </a:lnTo>
                <a:lnTo>
                  <a:pt x="4217" y="1274"/>
                </a:lnTo>
                <a:lnTo>
                  <a:pt x="4234" y="1235"/>
                </a:lnTo>
                <a:lnTo>
                  <a:pt x="4251" y="1196"/>
                </a:lnTo>
                <a:lnTo>
                  <a:pt x="4267" y="1156"/>
                </a:lnTo>
                <a:lnTo>
                  <a:pt x="4281" y="1117"/>
                </a:lnTo>
                <a:lnTo>
                  <a:pt x="4295" y="1078"/>
                </a:lnTo>
                <a:lnTo>
                  <a:pt x="4307" y="1039"/>
                </a:lnTo>
                <a:lnTo>
                  <a:pt x="4319" y="1000"/>
                </a:lnTo>
                <a:lnTo>
                  <a:pt x="4329" y="961"/>
                </a:lnTo>
                <a:lnTo>
                  <a:pt x="4340" y="923"/>
                </a:lnTo>
                <a:lnTo>
                  <a:pt x="4349" y="884"/>
                </a:lnTo>
                <a:lnTo>
                  <a:pt x="4357" y="847"/>
                </a:lnTo>
                <a:lnTo>
                  <a:pt x="4365" y="809"/>
                </a:lnTo>
                <a:lnTo>
                  <a:pt x="4377" y="736"/>
                </a:lnTo>
                <a:lnTo>
                  <a:pt x="4387" y="665"/>
                </a:lnTo>
                <a:lnTo>
                  <a:pt x="4395" y="598"/>
                </a:lnTo>
                <a:lnTo>
                  <a:pt x="4401" y="534"/>
                </a:lnTo>
                <a:lnTo>
                  <a:pt x="4405" y="474"/>
                </a:lnTo>
                <a:lnTo>
                  <a:pt x="4407" y="418"/>
                </a:lnTo>
                <a:lnTo>
                  <a:pt x="4409" y="367"/>
                </a:lnTo>
                <a:lnTo>
                  <a:pt x="4409" y="321"/>
                </a:lnTo>
                <a:lnTo>
                  <a:pt x="4409" y="281"/>
                </a:lnTo>
                <a:lnTo>
                  <a:pt x="4407" y="247"/>
                </a:lnTo>
                <a:lnTo>
                  <a:pt x="4404" y="201"/>
                </a:lnTo>
                <a:lnTo>
                  <a:pt x="4403" y="183"/>
                </a:lnTo>
                <a:lnTo>
                  <a:pt x="3786" y="183"/>
                </a:lnTo>
                <a:lnTo>
                  <a:pt x="3491" y="183"/>
                </a:lnTo>
                <a:lnTo>
                  <a:pt x="3491" y="0"/>
                </a:lnTo>
                <a:lnTo>
                  <a:pt x="919" y="0"/>
                </a:lnTo>
                <a:lnTo>
                  <a:pt x="919" y="183"/>
                </a:lnTo>
                <a:lnTo>
                  <a:pt x="624" y="183"/>
                </a:lnTo>
                <a:lnTo>
                  <a:pt x="6" y="183"/>
                </a:lnTo>
                <a:lnTo>
                  <a:pt x="5" y="201"/>
                </a:lnTo>
                <a:lnTo>
                  <a:pt x="2" y="247"/>
                </a:lnTo>
                <a:lnTo>
                  <a:pt x="1" y="282"/>
                </a:lnTo>
                <a:lnTo>
                  <a:pt x="0" y="321"/>
                </a:lnTo>
                <a:lnTo>
                  <a:pt x="1" y="367"/>
                </a:lnTo>
                <a:lnTo>
                  <a:pt x="2" y="419"/>
                </a:lnTo>
                <a:lnTo>
                  <a:pt x="4" y="475"/>
                </a:lnTo>
                <a:lnTo>
                  <a:pt x="8" y="535"/>
                </a:lnTo>
                <a:lnTo>
                  <a:pt x="14" y="599"/>
                </a:lnTo>
                <a:lnTo>
                  <a:pt x="22" y="667"/>
                </a:lnTo>
                <a:lnTo>
                  <a:pt x="32" y="737"/>
                </a:lnTo>
                <a:lnTo>
                  <a:pt x="45" y="811"/>
                </a:lnTo>
                <a:lnTo>
                  <a:pt x="52" y="848"/>
                </a:lnTo>
                <a:lnTo>
                  <a:pt x="61" y="886"/>
                </a:lnTo>
                <a:lnTo>
                  <a:pt x="69" y="924"/>
                </a:lnTo>
                <a:lnTo>
                  <a:pt x="79" y="962"/>
                </a:lnTo>
                <a:lnTo>
                  <a:pt x="91" y="1002"/>
                </a:lnTo>
                <a:lnTo>
                  <a:pt x="102" y="1041"/>
                </a:lnTo>
                <a:lnTo>
                  <a:pt x="115" y="1080"/>
                </a:lnTo>
                <a:lnTo>
                  <a:pt x="128" y="1120"/>
                </a:lnTo>
                <a:lnTo>
                  <a:pt x="142" y="1158"/>
                </a:lnTo>
                <a:lnTo>
                  <a:pt x="159" y="1198"/>
                </a:lnTo>
                <a:lnTo>
                  <a:pt x="175" y="1237"/>
                </a:lnTo>
                <a:lnTo>
                  <a:pt x="193" y="1276"/>
                </a:lnTo>
                <a:lnTo>
                  <a:pt x="211" y="1315"/>
                </a:lnTo>
                <a:lnTo>
                  <a:pt x="232" y="1354"/>
                </a:lnTo>
                <a:lnTo>
                  <a:pt x="253" y="1392"/>
                </a:lnTo>
                <a:lnTo>
                  <a:pt x="275" y="1430"/>
                </a:lnTo>
                <a:lnTo>
                  <a:pt x="299" y="1468"/>
                </a:lnTo>
                <a:lnTo>
                  <a:pt x="324" y="1504"/>
                </a:lnTo>
                <a:lnTo>
                  <a:pt x="350" y="1541"/>
                </a:lnTo>
                <a:lnTo>
                  <a:pt x="378" y="1577"/>
                </a:lnTo>
                <a:lnTo>
                  <a:pt x="407" y="1612"/>
                </a:lnTo>
                <a:lnTo>
                  <a:pt x="438" y="1646"/>
                </a:lnTo>
                <a:lnTo>
                  <a:pt x="470" y="1681"/>
                </a:lnTo>
                <a:lnTo>
                  <a:pt x="503" y="1713"/>
                </a:lnTo>
                <a:lnTo>
                  <a:pt x="538" y="1746"/>
                </a:lnTo>
                <a:lnTo>
                  <a:pt x="574" y="1776"/>
                </a:lnTo>
                <a:lnTo>
                  <a:pt x="613" y="1806"/>
                </a:lnTo>
                <a:lnTo>
                  <a:pt x="653" y="1835"/>
                </a:lnTo>
                <a:lnTo>
                  <a:pt x="694" y="1863"/>
                </a:lnTo>
                <a:lnTo>
                  <a:pt x="738" y="1890"/>
                </a:lnTo>
                <a:lnTo>
                  <a:pt x="782" y="1915"/>
                </a:lnTo>
                <a:lnTo>
                  <a:pt x="829" y="1939"/>
                </a:lnTo>
                <a:lnTo>
                  <a:pt x="878" y="1962"/>
                </a:lnTo>
                <a:lnTo>
                  <a:pt x="928" y="1983"/>
                </a:lnTo>
                <a:lnTo>
                  <a:pt x="981" y="2002"/>
                </a:lnTo>
                <a:lnTo>
                  <a:pt x="1035" y="2020"/>
                </a:lnTo>
                <a:lnTo>
                  <a:pt x="1137" y="2053"/>
                </a:lnTo>
                <a:lnTo>
                  <a:pt x="1230" y="2080"/>
                </a:lnTo>
                <a:lnTo>
                  <a:pt x="1311" y="2105"/>
                </a:lnTo>
                <a:lnTo>
                  <a:pt x="1384" y="2125"/>
                </a:lnTo>
                <a:lnTo>
                  <a:pt x="1417" y="2164"/>
                </a:lnTo>
                <a:lnTo>
                  <a:pt x="1452" y="2203"/>
                </a:lnTo>
                <a:lnTo>
                  <a:pt x="1488" y="2241"/>
                </a:lnTo>
                <a:lnTo>
                  <a:pt x="1525" y="2275"/>
                </a:lnTo>
                <a:lnTo>
                  <a:pt x="1562" y="2309"/>
                </a:lnTo>
                <a:lnTo>
                  <a:pt x="1600" y="2340"/>
                </a:lnTo>
                <a:lnTo>
                  <a:pt x="1639" y="2370"/>
                </a:lnTo>
                <a:lnTo>
                  <a:pt x="1679" y="2398"/>
                </a:lnTo>
                <a:lnTo>
                  <a:pt x="1720" y="2424"/>
                </a:lnTo>
                <a:lnTo>
                  <a:pt x="1761" y="2449"/>
                </a:lnTo>
                <a:lnTo>
                  <a:pt x="1803" y="2471"/>
                </a:lnTo>
                <a:lnTo>
                  <a:pt x="1845" y="2490"/>
                </a:lnTo>
                <a:lnTo>
                  <a:pt x="1888" y="2508"/>
                </a:lnTo>
                <a:lnTo>
                  <a:pt x="1933" y="2525"/>
                </a:lnTo>
                <a:lnTo>
                  <a:pt x="1976" y="2538"/>
                </a:lnTo>
                <a:lnTo>
                  <a:pt x="2021" y="2549"/>
                </a:lnTo>
                <a:lnTo>
                  <a:pt x="2021" y="3864"/>
                </a:lnTo>
                <a:lnTo>
                  <a:pt x="1963" y="3868"/>
                </a:lnTo>
                <a:lnTo>
                  <a:pt x="1906" y="3873"/>
                </a:lnTo>
                <a:lnTo>
                  <a:pt x="1850" y="3880"/>
                </a:lnTo>
                <a:lnTo>
                  <a:pt x="1795" y="3887"/>
                </a:lnTo>
                <a:lnTo>
                  <a:pt x="1741" y="3895"/>
                </a:lnTo>
                <a:lnTo>
                  <a:pt x="1688" y="3904"/>
                </a:lnTo>
                <a:lnTo>
                  <a:pt x="1636" y="3915"/>
                </a:lnTo>
                <a:lnTo>
                  <a:pt x="1587" y="3926"/>
                </a:lnTo>
                <a:lnTo>
                  <a:pt x="1537" y="3939"/>
                </a:lnTo>
                <a:lnTo>
                  <a:pt x="1489" y="3951"/>
                </a:lnTo>
                <a:lnTo>
                  <a:pt x="1444" y="3965"/>
                </a:lnTo>
                <a:lnTo>
                  <a:pt x="1399" y="3980"/>
                </a:lnTo>
                <a:lnTo>
                  <a:pt x="1355" y="3995"/>
                </a:lnTo>
                <a:lnTo>
                  <a:pt x="1314" y="4012"/>
                </a:lnTo>
                <a:lnTo>
                  <a:pt x="1274" y="4029"/>
                </a:lnTo>
                <a:lnTo>
                  <a:pt x="1237" y="4046"/>
                </a:lnTo>
                <a:lnTo>
                  <a:pt x="1200" y="4065"/>
                </a:lnTo>
                <a:lnTo>
                  <a:pt x="1166" y="4085"/>
                </a:lnTo>
                <a:lnTo>
                  <a:pt x="1134" y="4104"/>
                </a:lnTo>
                <a:lnTo>
                  <a:pt x="1104" y="4124"/>
                </a:lnTo>
                <a:lnTo>
                  <a:pt x="1076" y="4146"/>
                </a:lnTo>
                <a:lnTo>
                  <a:pt x="1049" y="4167"/>
                </a:lnTo>
                <a:lnTo>
                  <a:pt x="1026" y="4189"/>
                </a:lnTo>
                <a:lnTo>
                  <a:pt x="1004" y="4211"/>
                </a:lnTo>
                <a:lnTo>
                  <a:pt x="984" y="4235"/>
                </a:lnTo>
                <a:lnTo>
                  <a:pt x="968" y="4259"/>
                </a:lnTo>
                <a:lnTo>
                  <a:pt x="953" y="4282"/>
                </a:lnTo>
                <a:lnTo>
                  <a:pt x="947" y="4295"/>
                </a:lnTo>
                <a:lnTo>
                  <a:pt x="941" y="4307"/>
                </a:lnTo>
                <a:lnTo>
                  <a:pt x="936" y="4320"/>
                </a:lnTo>
                <a:lnTo>
                  <a:pt x="931" y="4332"/>
                </a:lnTo>
                <a:lnTo>
                  <a:pt x="927" y="4344"/>
                </a:lnTo>
                <a:lnTo>
                  <a:pt x="924" y="4358"/>
                </a:lnTo>
                <a:lnTo>
                  <a:pt x="922" y="4370"/>
                </a:lnTo>
                <a:lnTo>
                  <a:pt x="920" y="4383"/>
                </a:lnTo>
                <a:lnTo>
                  <a:pt x="919" y="4396"/>
                </a:lnTo>
                <a:lnTo>
                  <a:pt x="919" y="4408"/>
                </a:lnTo>
                <a:lnTo>
                  <a:pt x="3491" y="4408"/>
                </a:lnTo>
                <a:lnTo>
                  <a:pt x="3491" y="4396"/>
                </a:lnTo>
                <a:lnTo>
                  <a:pt x="3490" y="4383"/>
                </a:lnTo>
                <a:lnTo>
                  <a:pt x="3488" y="4370"/>
                </a:lnTo>
                <a:lnTo>
                  <a:pt x="3486" y="4358"/>
                </a:lnTo>
                <a:lnTo>
                  <a:pt x="3482" y="4344"/>
                </a:lnTo>
                <a:lnTo>
                  <a:pt x="3478" y="4332"/>
                </a:lnTo>
                <a:lnTo>
                  <a:pt x="3474" y="4320"/>
                </a:lnTo>
                <a:lnTo>
                  <a:pt x="3469" y="4307"/>
                </a:lnTo>
                <a:lnTo>
                  <a:pt x="3463" y="4295"/>
                </a:lnTo>
                <a:lnTo>
                  <a:pt x="3457" y="4282"/>
                </a:lnTo>
                <a:lnTo>
                  <a:pt x="3443" y="4259"/>
                </a:lnTo>
                <a:lnTo>
                  <a:pt x="3426" y="4235"/>
                </a:lnTo>
                <a:lnTo>
                  <a:pt x="3406" y="4211"/>
                </a:lnTo>
                <a:lnTo>
                  <a:pt x="3384" y="4189"/>
                </a:lnTo>
                <a:lnTo>
                  <a:pt x="3361" y="4167"/>
                </a:lnTo>
                <a:lnTo>
                  <a:pt x="3334" y="4146"/>
                </a:lnTo>
                <a:lnTo>
                  <a:pt x="3306" y="4124"/>
                </a:lnTo>
                <a:lnTo>
                  <a:pt x="3276" y="4104"/>
                </a:lnTo>
                <a:lnTo>
                  <a:pt x="3244" y="4085"/>
                </a:lnTo>
                <a:lnTo>
                  <a:pt x="3210" y="4065"/>
                </a:lnTo>
                <a:lnTo>
                  <a:pt x="3173" y="4046"/>
                </a:lnTo>
                <a:lnTo>
                  <a:pt x="3136" y="4029"/>
                </a:lnTo>
                <a:lnTo>
                  <a:pt x="3096" y="4012"/>
                </a:lnTo>
                <a:lnTo>
                  <a:pt x="3054" y="3995"/>
                </a:lnTo>
                <a:lnTo>
                  <a:pt x="3011" y="3980"/>
                </a:lnTo>
                <a:lnTo>
                  <a:pt x="2966" y="3965"/>
                </a:lnTo>
                <a:lnTo>
                  <a:pt x="2921" y="3951"/>
                </a:lnTo>
                <a:lnTo>
                  <a:pt x="2873" y="3939"/>
                </a:lnTo>
                <a:lnTo>
                  <a:pt x="2823" y="3926"/>
                </a:lnTo>
                <a:lnTo>
                  <a:pt x="2773" y="3915"/>
                </a:lnTo>
                <a:lnTo>
                  <a:pt x="2722" y="3904"/>
                </a:lnTo>
                <a:lnTo>
                  <a:pt x="2669" y="3895"/>
                </a:lnTo>
                <a:lnTo>
                  <a:pt x="2615" y="3887"/>
                </a:lnTo>
                <a:lnTo>
                  <a:pt x="2559" y="3880"/>
                </a:lnTo>
                <a:lnTo>
                  <a:pt x="2504" y="3873"/>
                </a:lnTo>
                <a:lnTo>
                  <a:pt x="2447" y="3868"/>
                </a:lnTo>
                <a:lnTo>
                  <a:pt x="2389" y="3864"/>
                </a:lnTo>
                <a:lnTo>
                  <a:pt x="2389" y="2549"/>
                </a:lnTo>
                <a:lnTo>
                  <a:pt x="2434" y="2538"/>
                </a:lnTo>
                <a:lnTo>
                  <a:pt x="2477" y="2525"/>
                </a:lnTo>
                <a:lnTo>
                  <a:pt x="2521" y="2508"/>
                </a:lnTo>
                <a:lnTo>
                  <a:pt x="2565" y="2491"/>
                </a:lnTo>
                <a:lnTo>
                  <a:pt x="2607" y="2471"/>
                </a:lnTo>
                <a:lnTo>
                  <a:pt x="2649" y="2449"/>
                </a:lnTo>
                <a:lnTo>
                  <a:pt x="2689" y="2425"/>
                </a:lnTo>
                <a:lnTo>
                  <a:pt x="2730" y="2399"/>
                </a:lnTo>
                <a:lnTo>
                  <a:pt x="2769" y="2370"/>
                </a:lnTo>
                <a:lnTo>
                  <a:pt x="2809" y="2341"/>
                </a:lnTo>
                <a:lnTo>
                  <a:pt x="2846" y="2310"/>
                </a:lnTo>
                <a:lnTo>
                  <a:pt x="2884" y="2276"/>
                </a:lnTo>
                <a:lnTo>
                  <a:pt x="2921" y="2242"/>
                </a:lnTo>
                <a:lnTo>
                  <a:pt x="2956" y="2205"/>
                </a:lnTo>
                <a:lnTo>
                  <a:pt x="2992" y="2167"/>
                </a:lnTo>
                <a:lnTo>
                  <a:pt x="3025" y="2127"/>
                </a:lnTo>
                <a:close/>
                <a:moveTo>
                  <a:pt x="3491" y="791"/>
                </a:moveTo>
                <a:lnTo>
                  <a:pt x="3491" y="367"/>
                </a:lnTo>
                <a:lnTo>
                  <a:pt x="3786" y="367"/>
                </a:lnTo>
                <a:lnTo>
                  <a:pt x="4226" y="367"/>
                </a:lnTo>
                <a:lnTo>
                  <a:pt x="4226" y="403"/>
                </a:lnTo>
                <a:lnTo>
                  <a:pt x="4225" y="441"/>
                </a:lnTo>
                <a:lnTo>
                  <a:pt x="4223" y="482"/>
                </a:lnTo>
                <a:lnTo>
                  <a:pt x="4220" y="525"/>
                </a:lnTo>
                <a:lnTo>
                  <a:pt x="4216" y="570"/>
                </a:lnTo>
                <a:lnTo>
                  <a:pt x="4211" y="617"/>
                </a:lnTo>
                <a:lnTo>
                  <a:pt x="4205" y="665"/>
                </a:lnTo>
                <a:lnTo>
                  <a:pt x="4198" y="716"/>
                </a:lnTo>
                <a:lnTo>
                  <a:pt x="4188" y="767"/>
                </a:lnTo>
                <a:lnTo>
                  <a:pt x="4177" y="819"/>
                </a:lnTo>
                <a:lnTo>
                  <a:pt x="4165" y="873"/>
                </a:lnTo>
                <a:lnTo>
                  <a:pt x="4152" y="927"/>
                </a:lnTo>
                <a:lnTo>
                  <a:pt x="4136" y="982"/>
                </a:lnTo>
                <a:lnTo>
                  <a:pt x="4117" y="1037"/>
                </a:lnTo>
                <a:lnTo>
                  <a:pt x="4097" y="1091"/>
                </a:lnTo>
                <a:lnTo>
                  <a:pt x="4075" y="1146"/>
                </a:lnTo>
                <a:lnTo>
                  <a:pt x="4050" y="1201"/>
                </a:lnTo>
                <a:lnTo>
                  <a:pt x="4037" y="1227"/>
                </a:lnTo>
                <a:lnTo>
                  <a:pt x="4023" y="1255"/>
                </a:lnTo>
                <a:lnTo>
                  <a:pt x="4009" y="1281"/>
                </a:lnTo>
                <a:lnTo>
                  <a:pt x="3994" y="1307"/>
                </a:lnTo>
                <a:lnTo>
                  <a:pt x="3977" y="1334"/>
                </a:lnTo>
                <a:lnTo>
                  <a:pt x="3961" y="1360"/>
                </a:lnTo>
                <a:lnTo>
                  <a:pt x="3944" y="1385"/>
                </a:lnTo>
                <a:lnTo>
                  <a:pt x="3926" y="1412"/>
                </a:lnTo>
                <a:lnTo>
                  <a:pt x="3907" y="1436"/>
                </a:lnTo>
                <a:lnTo>
                  <a:pt x="3887" y="1462"/>
                </a:lnTo>
                <a:lnTo>
                  <a:pt x="3867" y="1486"/>
                </a:lnTo>
                <a:lnTo>
                  <a:pt x="3847" y="1510"/>
                </a:lnTo>
                <a:lnTo>
                  <a:pt x="3824" y="1534"/>
                </a:lnTo>
                <a:lnTo>
                  <a:pt x="3802" y="1557"/>
                </a:lnTo>
                <a:lnTo>
                  <a:pt x="3779" y="1579"/>
                </a:lnTo>
                <a:lnTo>
                  <a:pt x="3754" y="1602"/>
                </a:lnTo>
                <a:lnTo>
                  <a:pt x="3729" y="1623"/>
                </a:lnTo>
                <a:lnTo>
                  <a:pt x="3703" y="1644"/>
                </a:lnTo>
                <a:lnTo>
                  <a:pt x="3676" y="1664"/>
                </a:lnTo>
                <a:lnTo>
                  <a:pt x="3649" y="1685"/>
                </a:lnTo>
                <a:lnTo>
                  <a:pt x="3619" y="1704"/>
                </a:lnTo>
                <a:lnTo>
                  <a:pt x="3590" y="1722"/>
                </a:lnTo>
                <a:lnTo>
                  <a:pt x="3560" y="1740"/>
                </a:lnTo>
                <a:lnTo>
                  <a:pt x="3528" y="1758"/>
                </a:lnTo>
                <a:lnTo>
                  <a:pt x="3496" y="1775"/>
                </a:lnTo>
                <a:lnTo>
                  <a:pt x="3462" y="1790"/>
                </a:lnTo>
                <a:lnTo>
                  <a:pt x="3428" y="1805"/>
                </a:lnTo>
                <a:lnTo>
                  <a:pt x="3392" y="1820"/>
                </a:lnTo>
                <a:lnTo>
                  <a:pt x="3357" y="1833"/>
                </a:lnTo>
                <a:lnTo>
                  <a:pt x="3319" y="1846"/>
                </a:lnTo>
                <a:lnTo>
                  <a:pt x="3192" y="1886"/>
                </a:lnTo>
                <a:lnTo>
                  <a:pt x="3227" y="1825"/>
                </a:lnTo>
                <a:lnTo>
                  <a:pt x="3258" y="1763"/>
                </a:lnTo>
                <a:lnTo>
                  <a:pt x="3289" y="1700"/>
                </a:lnTo>
                <a:lnTo>
                  <a:pt x="3317" y="1635"/>
                </a:lnTo>
                <a:lnTo>
                  <a:pt x="3345" y="1569"/>
                </a:lnTo>
                <a:lnTo>
                  <a:pt x="3369" y="1501"/>
                </a:lnTo>
                <a:lnTo>
                  <a:pt x="3391" y="1433"/>
                </a:lnTo>
                <a:lnTo>
                  <a:pt x="3411" y="1364"/>
                </a:lnTo>
                <a:lnTo>
                  <a:pt x="3430" y="1294"/>
                </a:lnTo>
                <a:lnTo>
                  <a:pt x="3446" y="1223"/>
                </a:lnTo>
                <a:lnTo>
                  <a:pt x="3459" y="1152"/>
                </a:lnTo>
                <a:lnTo>
                  <a:pt x="3470" y="1080"/>
                </a:lnTo>
                <a:lnTo>
                  <a:pt x="3475" y="1044"/>
                </a:lnTo>
                <a:lnTo>
                  <a:pt x="3479" y="1008"/>
                </a:lnTo>
                <a:lnTo>
                  <a:pt x="3482" y="972"/>
                </a:lnTo>
                <a:lnTo>
                  <a:pt x="3486" y="936"/>
                </a:lnTo>
                <a:lnTo>
                  <a:pt x="3488" y="900"/>
                </a:lnTo>
                <a:lnTo>
                  <a:pt x="3490" y="863"/>
                </a:lnTo>
                <a:lnTo>
                  <a:pt x="3491" y="828"/>
                </a:lnTo>
                <a:lnTo>
                  <a:pt x="3491" y="791"/>
                </a:lnTo>
                <a:close/>
                <a:moveTo>
                  <a:pt x="1091" y="1846"/>
                </a:moveTo>
                <a:lnTo>
                  <a:pt x="1091" y="1846"/>
                </a:lnTo>
                <a:lnTo>
                  <a:pt x="1053" y="1833"/>
                </a:lnTo>
                <a:lnTo>
                  <a:pt x="1017" y="1820"/>
                </a:lnTo>
                <a:lnTo>
                  <a:pt x="981" y="1805"/>
                </a:lnTo>
                <a:lnTo>
                  <a:pt x="947" y="1791"/>
                </a:lnTo>
                <a:lnTo>
                  <a:pt x="913" y="1775"/>
                </a:lnTo>
                <a:lnTo>
                  <a:pt x="881" y="1759"/>
                </a:lnTo>
                <a:lnTo>
                  <a:pt x="849" y="1741"/>
                </a:lnTo>
                <a:lnTo>
                  <a:pt x="819" y="1723"/>
                </a:lnTo>
                <a:lnTo>
                  <a:pt x="789" y="1705"/>
                </a:lnTo>
                <a:lnTo>
                  <a:pt x="760" y="1686"/>
                </a:lnTo>
                <a:lnTo>
                  <a:pt x="733" y="1665"/>
                </a:lnTo>
                <a:lnTo>
                  <a:pt x="705" y="1645"/>
                </a:lnTo>
                <a:lnTo>
                  <a:pt x="680" y="1624"/>
                </a:lnTo>
                <a:lnTo>
                  <a:pt x="655" y="1603"/>
                </a:lnTo>
                <a:lnTo>
                  <a:pt x="630" y="1580"/>
                </a:lnTo>
                <a:lnTo>
                  <a:pt x="607" y="1558"/>
                </a:lnTo>
                <a:lnTo>
                  <a:pt x="585" y="1535"/>
                </a:lnTo>
                <a:lnTo>
                  <a:pt x="562" y="1511"/>
                </a:lnTo>
                <a:lnTo>
                  <a:pt x="541" y="1487"/>
                </a:lnTo>
                <a:lnTo>
                  <a:pt x="521" y="1463"/>
                </a:lnTo>
                <a:lnTo>
                  <a:pt x="501" y="1438"/>
                </a:lnTo>
                <a:lnTo>
                  <a:pt x="483" y="1413"/>
                </a:lnTo>
                <a:lnTo>
                  <a:pt x="465" y="1387"/>
                </a:lnTo>
                <a:lnTo>
                  <a:pt x="448" y="1361"/>
                </a:lnTo>
                <a:lnTo>
                  <a:pt x="431" y="1336"/>
                </a:lnTo>
                <a:lnTo>
                  <a:pt x="415" y="1309"/>
                </a:lnTo>
                <a:lnTo>
                  <a:pt x="400" y="1283"/>
                </a:lnTo>
                <a:lnTo>
                  <a:pt x="386" y="1256"/>
                </a:lnTo>
                <a:lnTo>
                  <a:pt x="372" y="1229"/>
                </a:lnTo>
                <a:lnTo>
                  <a:pt x="358" y="1202"/>
                </a:lnTo>
                <a:lnTo>
                  <a:pt x="334" y="1147"/>
                </a:lnTo>
                <a:lnTo>
                  <a:pt x="312" y="1092"/>
                </a:lnTo>
                <a:lnTo>
                  <a:pt x="291" y="1038"/>
                </a:lnTo>
                <a:lnTo>
                  <a:pt x="273" y="983"/>
                </a:lnTo>
                <a:lnTo>
                  <a:pt x="258" y="928"/>
                </a:lnTo>
                <a:lnTo>
                  <a:pt x="244" y="874"/>
                </a:lnTo>
                <a:lnTo>
                  <a:pt x="232" y="820"/>
                </a:lnTo>
                <a:lnTo>
                  <a:pt x="221" y="768"/>
                </a:lnTo>
                <a:lnTo>
                  <a:pt x="212" y="716"/>
                </a:lnTo>
                <a:lnTo>
                  <a:pt x="204" y="666"/>
                </a:lnTo>
                <a:lnTo>
                  <a:pt x="198" y="618"/>
                </a:lnTo>
                <a:lnTo>
                  <a:pt x="194" y="570"/>
                </a:lnTo>
                <a:lnTo>
                  <a:pt x="190" y="525"/>
                </a:lnTo>
                <a:lnTo>
                  <a:pt x="187" y="482"/>
                </a:lnTo>
                <a:lnTo>
                  <a:pt x="185" y="441"/>
                </a:lnTo>
                <a:lnTo>
                  <a:pt x="184" y="404"/>
                </a:lnTo>
                <a:lnTo>
                  <a:pt x="184" y="367"/>
                </a:lnTo>
                <a:lnTo>
                  <a:pt x="624" y="367"/>
                </a:lnTo>
                <a:lnTo>
                  <a:pt x="919" y="367"/>
                </a:lnTo>
                <a:lnTo>
                  <a:pt x="919" y="791"/>
                </a:lnTo>
                <a:lnTo>
                  <a:pt x="919" y="828"/>
                </a:lnTo>
                <a:lnTo>
                  <a:pt x="920" y="863"/>
                </a:lnTo>
                <a:lnTo>
                  <a:pt x="922" y="900"/>
                </a:lnTo>
                <a:lnTo>
                  <a:pt x="924" y="936"/>
                </a:lnTo>
                <a:lnTo>
                  <a:pt x="927" y="972"/>
                </a:lnTo>
                <a:lnTo>
                  <a:pt x="930" y="1008"/>
                </a:lnTo>
                <a:lnTo>
                  <a:pt x="935" y="1044"/>
                </a:lnTo>
                <a:lnTo>
                  <a:pt x="940" y="1080"/>
                </a:lnTo>
                <a:lnTo>
                  <a:pt x="951" y="1151"/>
                </a:lnTo>
                <a:lnTo>
                  <a:pt x="964" y="1223"/>
                </a:lnTo>
                <a:lnTo>
                  <a:pt x="980" y="1293"/>
                </a:lnTo>
                <a:lnTo>
                  <a:pt x="998" y="1363"/>
                </a:lnTo>
                <a:lnTo>
                  <a:pt x="1019" y="1432"/>
                </a:lnTo>
                <a:lnTo>
                  <a:pt x="1041" y="1501"/>
                </a:lnTo>
                <a:lnTo>
                  <a:pt x="1065" y="1568"/>
                </a:lnTo>
                <a:lnTo>
                  <a:pt x="1092" y="1634"/>
                </a:lnTo>
                <a:lnTo>
                  <a:pt x="1120" y="1699"/>
                </a:lnTo>
                <a:lnTo>
                  <a:pt x="1151" y="1763"/>
                </a:lnTo>
                <a:lnTo>
                  <a:pt x="1183" y="1825"/>
                </a:lnTo>
                <a:lnTo>
                  <a:pt x="1217" y="1885"/>
                </a:lnTo>
                <a:lnTo>
                  <a:pt x="1091" y="1846"/>
                </a:lnTo>
                <a:close/>
                <a:moveTo>
                  <a:pt x="2205" y="1626"/>
                </a:moveTo>
                <a:lnTo>
                  <a:pt x="1637" y="2020"/>
                </a:lnTo>
                <a:lnTo>
                  <a:pt x="1837" y="1359"/>
                </a:lnTo>
                <a:lnTo>
                  <a:pt x="1287" y="940"/>
                </a:lnTo>
                <a:lnTo>
                  <a:pt x="1978" y="927"/>
                </a:lnTo>
                <a:lnTo>
                  <a:pt x="2205" y="274"/>
                </a:lnTo>
                <a:lnTo>
                  <a:pt x="2433" y="927"/>
                </a:lnTo>
                <a:lnTo>
                  <a:pt x="3123" y="940"/>
                </a:lnTo>
                <a:lnTo>
                  <a:pt x="2573" y="1359"/>
                </a:lnTo>
                <a:lnTo>
                  <a:pt x="2772" y="2020"/>
                </a:lnTo>
                <a:lnTo>
                  <a:pt x="2205" y="1626"/>
                </a:lnTo>
                <a:close/>
              </a:path>
            </a:pathLst>
          </a:custGeom>
          <a:solidFill>
            <a:srgbClr val="558ED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3200">
              <a:solidFill>
                <a:srgbClr val="558ED5"/>
              </a:solidFill>
              <a:ea typeface="宋体" panose="0201060003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3080" y="413385"/>
            <a:ext cx="1920875" cy="1920875"/>
            <a:chOff x="294" y="1547"/>
            <a:chExt cx="5440" cy="5440"/>
          </a:xfrm>
        </p:grpSpPr>
        <p:pic>
          <p:nvPicPr>
            <p:cNvPr id="2" name="1" descr="D:\360data\重要数据\桌面\66666666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2" descr="D:\360data\重要数据\桌面\55555555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3" descr="D:\360data\重要数据\桌面\4444444444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4" descr="D:\360data\重要数据\桌面\33333333333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5" descr="D:\360data\重要数据\桌面\22222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6" descr="D:\360data\重要数据\桌面\1111111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" y="1547"/>
              <a:ext cx="5441" cy="5441"/>
            </a:xfrm>
            <a:prstGeom prst="rect">
              <a:avLst/>
            </a:prstGeom>
            <a:noFill/>
            <a:effectLst>
              <a:outerShdw blurRad="190500" algn="tl" rotWithShape="0">
                <a:schemeClr val="tx2">
                  <a:lumMod val="60000"/>
                  <a:lumOff val="40000"/>
                  <a:alpha val="52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文本框 7"/>
          <p:cNvSpPr txBox="1"/>
          <p:nvPr/>
        </p:nvSpPr>
        <p:spPr>
          <a:xfrm>
            <a:off x="2649220" y="861695"/>
            <a:ext cx="5080000" cy="7067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altLang="en-US" sz="4000" b="0">
                <a:solidFill>
                  <a:srgbClr val="558ED5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公司简介</a:t>
            </a:r>
          </a:p>
        </p:txBody>
      </p:sp>
      <p:pic>
        <p:nvPicPr>
          <p:cNvPr id="30" name="图片 6" descr="11111"/>
          <p:cNvPicPr>
            <a:picLocks noChangeAspect="1"/>
          </p:cNvPicPr>
          <p:nvPr/>
        </p:nvPicPr>
        <p:blipFill>
          <a:blip r:embed="rId8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2" grpId="0" bldLvl="0" animBg="1"/>
      <p:bldP spid="23" grpId="0" bldLvl="0" animBg="1"/>
      <p:bldP spid="24" grpId="0" bldLvl="0" animBg="1"/>
      <p:bldP spid="26" grpId="0" bldLvl="0" animBg="1"/>
      <p:bldP spid="2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36" name="TextBox 102"/>
          <p:cNvSpPr txBox="1"/>
          <p:nvPr/>
        </p:nvSpPr>
        <p:spPr>
          <a:xfrm>
            <a:off x="893445" y="934720"/>
            <a:ext cx="2049145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PGC节目直播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2940" y="1864995"/>
            <a:ext cx="35356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40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淘宝服装穿搭类直播节目</a:t>
            </a:r>
          </a:p>
          <a:p>
            <a:pPr indent="0">
              <a:lnSpc>
                <a:spcPct val="150000"/>
              </a:lnSpc>
            </a:pPr>
            <a:endParaRPr lang="zh-CN" altLang="en-US" sz="2400" b="1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744470"/>
            <a:ext cx="1323340" cy="74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80565" y="2792730"/>
            <a:ext cx="20116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lnSpc>
                <a:spcPct val="150000"/>
              </a:lnSpc>
            </a:pPr>
            <a:r>
              <a:rPr lang="en-US" altLang="zh-CN" sz="2400" b="1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《</a:t>
            </a:r>
            <a:r>
              <a:rPr lang="zh-CN" altLang="en-US" sz="2400" b="1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爱尚玛雅</a:t>
            </a:r>
            <a:r>
              <a:rPr lang="en-US" altLang="zh-CN" sz="2400" b="1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》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3520440" y="-135890"/>
            <a:ext cx="9138920" cy="7115175"/>
            <a:chOff x="15900" y="-2873"/>
            <a:chExt cx="8857" cy="6895"/>
          </a:xfrm>
        </p:grpSpPr>
        <p:grpSp>
          <p:nvGrpSpPr>
            <p:cNvPr id="53" name="Group 36"/>
            <p:cNvGrpSpPr>
              <a:grpSpLocks noChangeAspect="1"/>
            </p:cNvGrpSpPr>
            <p:nvPr/>
          </p:nvGrpSpPr>
          <p:grpSpPr bwMode="auto">
            <a:xfrm>
              <a:off x="15900" y="-2873"/>
              <a:ext cx="8857" cy="6895"/>
              <a:chOff x="2101597" y="594889"/>
              <a:chExt cx="4994398" cy="3886016"/>
            </a:xfrm>
          </p:grpSpPr>
          <p:pic>
            <p:nvPicPr>
              <p:cNvPr id="54" name="Picture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1597" y="594889"/>
                <a:ext cx="4994398" cy="38860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" name="Rectangle 38"/>
              <p:cNvSpPr/>
              <p:nvPr/>
            </p:nvSpPr>
            <p:spPr>
              <a:xfrm>
                <a:off x="2908107" y="1323624"/>
                <a:ext cx="3309985" cy="2049275"/>
              </a:xfrm>
              <a:prstGeom prst="rect">
                <a:avLst/>
              </a:prstGeom>
              <a:gradFill>
                <a:gsLst>
                  <a:gs pos="0">
                    <a:srgbClr val="FFF200"/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42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828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ea"/>
                </a:endParaRPr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17410" y="-1492"/>
              <a:ext cx="5658" cy="35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indent="0"/>
              <a:endParaRPr lang="en-US" altLang="zh-CN" sz="1600" b="0"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endParaRPr>
            </a:p>
          </p:txBody>
        </p:sp>
        <p:pic>
          <p:nvPicPr>
            <p:cNvPr id="57" name="图片 56" descr="8NRQR]PDG]81NRO_[[WZ6Z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39" y="309"/>
              <a:ext cx="2518" cy="1426"/>
            </a:xfrm>
            <a:prstGeom prst="rect">
              <a:avLst/>
            </a:prstGeom>
          </p:spPr>
        </p:pic>
        <p:pic>
          <p:nvPicPr>
            <p:cNvPr id="58" name="图片 57" descr="BQ~FKN068QYL%EZ_G`BJ`LV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80" y="309"/>
              <a:ext cx="2522" cy="1426"/>
            </a:xfrm>
            <a:prstGeom prst="rect">
              <a:avLst/>
            </a:prstGeom>
          </p:spPr>
        </p:pic>
        <p:pic>
          <p:nvPicPr>
            <p:cNvPr id="59" name="图片 58" descr="(ENIGNM352{M6`F]8J2S@UJ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65" y="-1220"/>
              <a:ext cx="2555" cy="1451"/>
            </a:xfrm>
            <a:prstGeom prst="rect">
              <a:avLst/>
            </a:prstGeom>
          </p:spPr>
        </p:pic>
        <p:pic>
          <p:nvPicPr>
            <p:cNvPr id="60" name="图片 59" descr="]9E9Y2DMOCRVHMTG[{$V~A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339" y="-1200"/>
              <a:ext cx="2520" cy="1432"/>
            </a:xfrm>
            <a:prstGeom prst="rect">
              <a:avLst/>
            </a:prstGeom>
          </p:spPr>
        </p:pic>
      </p:grpSp>
      <p:sp>
        <p:nvSpPr>
          <p:cNvPr id="99" name="椭圆 98"/>
          <p:cNvSpPr/>
          <p:nvPr/>
        </p:nvSpPr>
        <p:spPr>
          <a:xfrm>
            <a:off x="2942606" y="6120612"/>
            <a:ext cx="313682" cy="3137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8ED5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692603" y="4300124"/>
            <a:ext cx="735434" cy="735530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3848492" y="5007334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6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814473" y="5111666"/>
            <a:ext cx="238509" cy="23854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/>
          <p:cNvSpPr/>
          <p:nvPr/>
        </p:nvSpPr>
        <p:spPr>
          <a:xfrm>
            <a:off x="4049173" y="4348726"/>
            <a:ext cx="149098" cy="149118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4817166" y="4803370"/>
            <a:ext cx="490732" cy="4907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657014" y="5005738"/>
            <a:ext cx="412020" cy="412074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3323333" y="4165818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7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95062E-6 L 0.05121 -0.3145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-0.13889 -0.4188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-0.0125 -0.4166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08642E-6 L -0.10382 -0.278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-0.18993 -0.3589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526 -0.4034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-0.05122 -0.2787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1" grpId="0" bldLvl="0" animBg="1"/>
      <p:bldP spid="101" grpId="1" bldLvl="0" animBg="1"/>
      <p:bldP spid="101" grpId="2" bldLvl="0" animBg="1"/>
      <p:bldP spid="111" grpId="0" bldLvl="0" animBg="1"/>
      <p:bldP spid="111" grpId="1" bldLvl="0" animBg="1"/>
      <p:bldP spid="111" grpId="2" bldLvl="0" animBg="1"/>
      <p:bldP spid="115" grpId="0" bldLvl="0" animBg="1"/>
      <p:bldP spid="115" grpId="1" bldLvl="0" animBg="1"/>
      <p:bldP spid="115" grpId="2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36" name="TextBox 102"/>
          <p:cNvSpPr txBox="1"/>
          <p:nvPr/>
        </p:nvSpPr>
        <p:spPr>
          <a:xfrm>
            <a:off x="775970" y="909320"/>
            <a:ext cx="2049145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PGC节目直播</a:t>
            </a:r>
          </a:p>
        </p:txBody>
      </p:sp>
      <p:sp>
        <p:nvSpPr>
          <p:cNvPr id="99" name="椭圆 98"/>
          <p:cNvSpPr/>
          <p:nvPr/>
        </p:nvSpPr>
        <p:spPr>
          <a:xfrm>
            <a:off x="2942606" y="6120612"/>
            <a:ext cx="313682" cy="3137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8ED5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692603" y="4300124"/>
            <a:ext cx="735434" cy="735530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3848492" y="5007334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6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814473" y="5111666"/>
            <a:ext cx="238509" cy="23854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/>
          <p:cNvSpPr/>
          <p:nvPr/>
        </p:nvSpPr>
        <p:spPr>
          <a:xfrm>
            <a:off x="4049173" y="4348726"/>
            <a:ext cx="149098" cy="149118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4817166" y="4803370"/>
            <a:ext cx="490732" cy="4907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657014" y="5005738"/>
            <a:ext cx="412020" cy="412074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3323333" y="4165818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7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636010" y="-73660"/>
            <a:ext cx="9137650" cy="7113905"/>
            <a:chOff x="-11052" y="4240"/>
            <a:chExt cx="8856" cy="6894"/>
          </a:xfrm>
        </p:grpSpPr>
        <p:grpSp>
          <p:nvGrpSpPr>
            <p:cNvPr id="46" name="Group 36"/>
            <p:cNvGrpSpPr>
              <a:grpSpLocks noChangeAspect="1"/>
            </p:cNvGrpSpPr>
            <p:nvPr/>
          </p:nvGrpSpPr>
          <p:grpSpPr bwMode="auto">
            <a:xfrm>
              <a:off x="-11052" y="4240"/>
              <a:ext cx="8857" cy="6895"/>
              <a:chOff x="2101597" y="594889"/>
              <a:chExt cx="4994398" cy="3886016"/>
            </a:xfrm>
          </p:grpSpPr>
          <p:pic>
            <p:nvPicPr>
              <p:cNvPr id="47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1597" y="594889"/>
                <a:ext cx="4994398" cy="38860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" name="Rectangle 38"/>
              <p:cNvSpPr/>
              <p:nvPr/>
            </p:nvSpPr>
            <p:spPr>
              <a:xfrm>
                <a:off x="2908107" y="1323624"/>
                <a:ext cx="3309985" cy="2049275"/>
              </a:xfrm>
              <a:prstGeom prst="rect">
                <a:avLst/>
              </a:prstGeom>
              <a:gradFill>
                <a:gsLst>
                  <a:gs pos="0">
                    <a:srgbClr val="FFF200"/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42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828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ea"/>
                </a:endParaRPr>
              </a:p>
            </p:txBody>
          </p:sp>
        </p:grpSp>
        <p:pic>
          <p:nvPicPr>
            <p:cNvPr id="62" name="图片 61" descr="M73V79]M`H$M_~CD2O)@K%U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595" y="5934"/>
              <a:ext cx="2454" cy="1387"/>
            </a:xfrm>
            <a:prstGeom prst="rect">
              <a:avLst/>
            </a:prstGeom>
          </p:spPr>
        </p:pic>
        <p:pic>
          <p:nvPicPr>
            <p:cNvPr id="65" name="图片 64" descr="~EQ{[6N)Q[KF@KK7@UUV2Y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9228" y="7434"/>
              <a:ext cx="2464" cy="1401"/>
            </a:xfrm>
            <a:prstGeom prst="rect">
              <a:avLst/>
            </a:prstGeom>
          </p:spPr>
        </p:pic>
        <p:pic>
          <p:nvPicPr>
            <p:cNvPr id="66" name="图片 65" descr="7`$D`_4_6W%I%8]P9`MQ12N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6595" y="7434"/>
              <a:ext cx="2475" cy="1402"/>
            </a:xfrm>
            <a:prstGeom prst="rect">
              <a:avLst/>
            </a:prstGeom>
          </p:spPr>
        </p:pic>
        <p:pic>
          <p:nvPicPr>
            <p:cNvPr id="122" name="图片 121" descr="BRO{I[BNP{IR%NXP5OZQ_F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228" y="5934"/>
              <a:ext cx="2446" cy="1387"/>
            </a:xfrm>
            <a:prstGeom prst="rect">
              <a:avLst/>
            </a:prstGeom>
          </p:spPr>
        </p:pic>
      </p:grpSp>
      <p:sp>
        <p:nvSpPr>
          <p:cNvPr id="61" name="文本框 60"/>
          <p:cNvSpPr txBox="1"/>
          <p:nvPr/>
        </p:nvSpPr>
        <p:spPr>
          <a:xfrm>
            <a:off x="657225" y="1674495"/>
            <a:ext cx="3592830" cy="17157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20000"/>
              </a:lnSpc>
            </a:pPr>
            <a:r>
              <a:rPr lang="zh-CN" altLang="en-US" sz="24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淘宝京东双直播</a:t>
            </a:r>
          </a:p>
          <a:p>
            <a:pPr indent="0">
              <a:lnSpc>
                <a:spcPct val="220000"/>
              </a:lnSpc>
            </a:pPr>
            <a:r>
              <a:rPr lang="zh-CN" altLang="en-US" sz="2400" b="1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《壹奇好物》</a:t>
            </a:r>
          </a:p>
        </p:txBody>
      </p:sp>
      <p:pic>
        <p:nvPicPr>
          <p:cNvPr id="121" name="图片 120" descr="6R7VDH5QS4MM6PVD`V4I_HW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970" y="2732405"/>
            <a:ext cx="1093470" cy="6197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95062E-6 L 0.05121 -0.3145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-0.13889 -0.4188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-0.0125 -0.4166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08642E-6 L -0.10382 -0.278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-0.18993 -0.3589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526 -0.4034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-0.05122 -0.2787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1" grpId="0" bldLvl="0" animBg="1"/>
      <p:bldP spid="101" grpId="1" bldLvl="0" animBg="1"/>
      <p:bldP spid="101" grpId="2" bldLvl="0" animBg="1"/>
      <p:bldP spid="111" grpId="0" bldLvl="0" animBg="1"/>
      <p:bldP spid="111" grpId="1" bldLvl="0" animBg="1"/>
      <p:bldP spid="111" grpId="2" bldLvl="0" animBg="1"/>
      <p:bldP spid="115" grpId="0" bldLvl="0" animBg="1"/>
      <p:bldP spid="115" grpId="1" bldLvl="0" animBg="1"/>
      <p:bldP spid="115" grpId="2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36" name="TextBox 102"/>
          <p:cNvSpPr txBox="1"/>
          <p:nvPr/>
        </p:nvSpPr>
        <p:spPr>
          <a:xfrm>
            <a:off x="775970" y="791845"/>
            <a:ext cx="2049145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PGC节目直播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3680460" y="-172720"/>
            <a:ext cx="9138920" cy="7115175"/>
            <a:chOff x="5796" y="-272"/>
            <a:chExt cx="14392" cy="11205"/>
          </a:xfrm>
        </p:grpSpPr>
        <p:grpSp>
          <p:nvGrpSpPr>
            <p:cNvPr id="10" name="Group 36"/>
            <p:cNvGrpSpPr>
              <a:grpSpLocks noChangeAspect="1"/>
            </p:cNvGrpSpPr>
            <p:nvPr/>
          </p:nvGrpSpPr>
          <p:grpSpPr bwMode="auto">
            <a:xfrm>
              <a:off x="5796" y="-272"/>
              <a:ext cx="14392" cy="11205"/>
              <a:chOff x="2101597" y="594889"/>
              <a:chExt cx="4994398" cy="3886016"/>
            </a:xfrm>
          </p:grpSpPr>
          <p:pic>
            <p:nvPicPr>
              <p:cNvPr id="1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1597" y="594889"/>
                <a:ext cx="4994398" cy="388601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Rectangle 38"/>
              <p:cNvSpPr/>
              <p:nvPr/>
            </p:nvSpPr>
            <p:spPr>
              <a:xfrm>
                <a:off x="2908107" y="1323624"/>
                <a:ext cx="3309985" cy="2049275"/>
              </a:xfrm>
              <a:prstGeom prst="rect">
                <a:avLst/>
              </a:prstGeom>
              <a:gradFill>
                <a:gsLst>
                  <a:gs pos="0">
                    <a:srgbClr val="FFF200"/>
                  </a:gs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42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8281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ea"/>
                </a:endParaRPr>
              </a:p>
            </p:txBody>
          </p:sp>
        </p:grpSp>
        <p:pic>
          <p:nvPicPr>
            <p:cNvPr id="69" name="图片 68" descr="}4OVWTQ}QR)JWJ1AGLKMLDQ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68" y="2623"/>
              <a:ext cx="3773" cy="2148"/>
            </a:xfrm>
            <a:prstGeom prst="rect">
              <a:avLst/>
            </a:prstGeom>
          </p:spPr>
        </p:pic>
        <p:pic>
          <p:nvPicPr>
            <p:cNvPr id="70" name="图片 69" descr="$~VIG9TOF5X3T@FE$@Y5CLJ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2" y="5011"/>
              <a:ext cx="3743" cy="2127"/>
            </a:xfrm>
            <a:prstGeom prst="rect">
              <a:avLst/>
            </a:prstGeom>
          </p:spPr>
        </p:pic>
        <p:pic>
          <p:nvPicPr>
            <p:cNvPr id="71" name="图片 70" descr="}9CS[3N9(45GO(R)X3Y[0$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968" y="5011"/>
              <a:ext cx="3736" cy="2113"/>
            </a:xfrm>
            <a:prstGeom prst="rect">
              <a:avLst/>
            </a:prstGeom>
          </p:spPr>
        </p:pic>
        <p:pic>
          <p:nvPicPr>
            <p:cNvPr id="17" name="图片 16" descr="B5{AUMB[F10KEKXJBWP6X5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97" y="2622"/>
              <a:ext cx="3780" cy="2148"/>
            </a:xfrm>
            <a:prstGeom prst="rect">
              <a:avLst/>
            </a:prstGeom>
          </p:spPr>
        </p:pic>
      </p:grpSp>
      <p:sp>
        <p:nvSpPr>
          <p:cNvPr id="99" name="椭圆 98"/>
          <p:cNvSpPr/>
          <p:nvPr/>
        </p:nvSpPr>
        <p:spPr>
          <a:xfrm>
            <a:off x="2942606" y="6120612"/>
            <a:ext cx="313682" cy="313795"/>
          </a:xfrm>
          <a:prstGeom prst="ellipse">
            <a:avLst/>
          </a:prstGeom>
          <a:solidFill>
            <a:schemeClr val="bg1"/>
          </a:solidFill>
          <a:ln w="38100">
            <a:solidFill>
              <a:srgbClr val="558ED5"/>
            </a:solidFill>
          </a:ln>
          <a:effectLst>
            <a:outerShdw blurRad="50800" dist="381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1692603" y="4300124"/>
            <a:ext cx="735434" cy="735530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05" name="组合 104"/>
          <p:cNvGrpSpPr/>
          <p:nvPr/>
        </p:nvGrpSpPr>
        <p:grpSpPr>
          <a:xfrm>
            <a:off x="3848492" y="5007334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6" name="同心圆 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椭圆 10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2814473" y="5111666"/>
            <a:ext cx="238509" cy="23854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09" name="同心圆 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1" name="椭圆 110"/>
          <p:cNvSpPr/>
          <p:nvPr/>
        </p:nvSpPr>
        <p:spPr>
          <a:xfrm>
            <a:off x="4049173" y="4348726"/>
            <a:ext cx="149098" cy="149118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/>
        </p:nvGrpSpPr>
        <p:grpSpPr>
          <a:xfrm>
            <a:off x="4817166" y="4803370"/>
            <a:ext cx="490732" cy="49079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3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657014" y="5005738"/>
            <a:ext cx="412020" cy="412074"/>
          </a:xfrm>
          <a:prstGeom prst="ellipse">
            <a:avLst/>
          </a:prstGeom>
          <a:solidFill>
            <a:srgbClr val="558ED5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08" tIns="60954" rIns="121908" bIns="60954" rtlCol="0" anchor="ctr"/>
          <a:lstStyle/>
          <a:p>
            <a:pPr algn="ctr"/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3323333" y="4165818"/>
            <a:ext cx="326720" cy="32676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17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文本框 66"/>
          <p:cNvSpPr txBox="1"/>
          <p:nvPr/>
        </p:nvSpPr>
        <p:spPr>
          <a:xfrm>
            <a:off x="763270" y="1499870"/>
            <a:ext cx="3146425" cy="1863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240000"/>
              </a:lnSpc>
            </a:pPr>
            <a:r>
              <a:rPr lang="zh-CN" altLang="en-US" sz="24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来疯综艺娱乐节目   </a:t>
            </a:r>
          </a:p>
          <a:p>
            <a:pPr indent="0">
              <a:lnSpc>
                <a:spcPct val="240000"/>
              </a:lnSpc>
            </a:pPr>
            <a:r>
              <a:rPr lang="zh-CN" altLang="en-US" sz="24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              </a:t>
            </a:r>
            <a:r>
              <a:rPr lang="zh-CN" altLang="en-US" sz="2400" b="1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《喂你而来》</a:t>
            </a:r>
          </a:p>
        </p:txBody>
      </p:sp>
      <p:pic>
        <p:nvPicPr>
          <p:cNvPr id="68" name="图片 67" descr="V]A8EJM1VET41S3I1X@H7[U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955" y="2631440"/>
            <a:ext cx="1264920" cy="7194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95062E-6 L 0.05121 -0.3145 " pathEditMode="relative" rAng="0" ptsTypes="AA">
                                      <p:cBhvr>
                                        <p:cTn id="18" dur="50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2" y="-1574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45679E-6 L -0.13889 -0.41882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44" y="-2095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85185E-6 L -0.0125 -0.41666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" y="-20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08642E-6 L -0.10382 -0.278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1" y="-1395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-0.18993 -0.35895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-179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1526 -0.4034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22" y="-20185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20988E-6 L -0.05122 -0.2787 " pathEditMode="relative" rAng="0" ptsTypes="AA">
                                      <p:cBhvr>
                                        <p:cTn id="72" dur="5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9" y="-139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bldLvl="0" animBg="1"/>
      <p:bldP spid="101" grpId="0" bldLvl="0" animBg="1"/>
      <p:bldP spid="101" grpId="1" bldLvl="0" animBg="1"/>
      <p:bldP spid="101" grpId="2" bldLvl="0" animBg="1"/>
      <p:bldP spid="111" grpId="0" bldLvl="0" animBg="1"/>
      <p:bldP spid="111" grpId="1" bldLvl="0" animBg="1"/>
      <p:bldP spid="111" grpId="2" bldLvl="0" animBg="1"/>
      <p:bldP spid="115" grpId="0" bldLvl="0" animBg="1"/>
      <p:bldP spid="115" grpId="1" bldLvl="0" animBg="1"/>
      <p:bldP spid="115" grpId="2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4" name="TextBox 102"/>
          <p:cNvSpPr txBox="1"/>
          <p:nvPr/>
        </p:nvSpPr>
        <p:spPr>
          <a:xfrm>
            <a:off x="317500" y="423545"/>
            <a:ext cx="2049145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商业直播</a:t>
            </a:r>
          </a:p>
        </p:txBody>
      </p:sp>
      <p:pic>
        <p:nvPicPr>
          <p:cNvPr id="11" name="图片 10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10" y="4117340"/>
            <a:ext cx="4088130" cy="2331720"/>
          </a:xfrm>
          <a:prstGeom prst="roundRect">
            <a:avLst/>
          </a:prstGeom>
          <a:effectLst>
            <a:outerShdw blurRad="50800" dist="50800" dir="13500000" algn="ctr" rotWithShape="0">
              <a:srgbClr val="000000">
                <a:alpha val="43000"/>
              </a:srgbClr>
            </a:outerShdw>
            <a:reflection stA="45000" endPos="15000" dist="50800" dir="5400000" sy="-100000" algn="bl" rotWithShape="0"/>
          </a:effectLst>
        </p:spPr>
      </p:pic>
      <p:sp>
        <p:nvSpPr>
          <p:cNvPr id="12" name="文本框 11"/>
          <p:cNvSpPr txBox="1"/>
          <p:nvPr/>
        </p:nvSpPr>
        <p:spPr>
          <a:xfrm>
            <a:off x="2222500" y="725170"/>
            <a:ext cx="3956685" cy="5530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项目一：</a:t>
            </a:r>
            <a:r>
              <a:rPr lang="en-US" altLang="zh-CN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520“</a:t>
            </a:r>
            <a:r>
              <a:rPr lang="zh-CN" altLang="en-US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爱每一天”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585" y="1494155"/>
            <a:ext cx="2862580" cy="2319020"/>
          </a:xfrm>
          <a:prstGeom prst="roundRect">
            <a:avLst/>
          </a:prstGeom>
          <a:effectLst>
            <a:outerShdw blurRad="50800" dist="50800" dir="13500000" algn="ctr" rotWithShape="0">
              <a:srgbClr val="000000">
                <a:alpha val="43000"/>
              </a:srgbClr>
            </a:outerShdw>
            <a:reflection stA="45000" endPos="15000" dist="50800" dir="5400000" sy="-100000" algn="bl" rotWithShape="0"/>
          </a:effectLst>
        </p:spPr>
      </p:pic>
      <p:sp>
        <p:nvSpPr>
          <p:cNvPr id="18" name="文本框 17"/>
          <p:cNvSpPr txBox="1"/>
          <p:nvPr/>
        </p:nvSpPr>
        <p:spPr>
          <a:xfrm>
            <a:off x="6753860" y="525145"/>
            <a:ext cx="3465830" cy="52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</a:pPr>
            <a:r>
              <a:rPr lang="zh-CN" altLang="en-US" sz="2000" b="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项目</a:t>
            </a:r>
            <a:r>
              <a:rPr lang="zh-CN" sz="20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二</a:t>
            </a:r>
            <a:r>
              <a:rPr lang="zh-CN" sz="20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sz="20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新浪</a:t>
            </a:r>
            <a:r>
              <a:rPr sz="2000" dirty="0" smtClean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蓝</a:t>
            </a:r>
            <a:r>
              <a:rPr sz="2000" dirty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rPr>
              <a:t>V公益沙龙</a:t>
            </a:r>
            <a:endParaRPr lang="zh-CN" altLang="en-US" sz="2000" b="0" dirty="0">
              <a:solidFill>
                <a:srgbClr val="558ED5"/>
              </a:solidFill>
              <a:latin typeface="微软雅黑" panose="020B0503020204020204" charset="-122"/>
              <a:ea typeface="微软雅黑" panose="020B050302020402020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 descr="微信图片_201706271354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15" y="1342390"/>
            <a:ext cx="2088515" cy="1805305"/>
          </a:xfrm>
          <a:prstGeom prst="roundRect">
            <a:avLst/>
          </a:prstGeom>
          <a:effectLst>
            <a:outerShdw blurRad="50800" dist="50800" dir="5400000" algn="ctr" rotWithShape="0">
              <a:srgbClr val="000000">
                <a:alpha val="43000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0" name="图片 19" descr="微信图片_201706271354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380" y="3432175"/>
            <a:ext cx="3475355" cy="2165350"/>
          </a:xfrm>
          <a:prstGeom prst="roundRect">
            <a:avLst/>
          </a:prstGeom>
          <a:effectLst>
            <a:outerShdw blurRad="50800" dist="50800" dir="5400000" sx="104000" sy="104000" algn="ctr" rotWithShape="0">
              <a:srgbClr val="000000">
                <a:alpha val="43000"/>
              </a:srgbClr>
            </a:outerShdw>
            <a:reflection stA="45000" endPos="28000" dist="50800" dir="5400000" sy="-100000" algn="bl" rotWithShape="0"/>
          </a:effectLst>
        </p:spPr>
      </p:pic>
      <p:pic>
        <p:nvPicPr>
          <p:cNvPr id="21" name="图片 20" descr="微信图片_201706271354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1980" y="1307465"/>
            <a:ext cx="1277620" cy="1874520"/>
          </a:xfrm>
          <a:prstGeom prst="roundRect">
            <a:avLst/>
          </a:prstGeom>
          <a:effectLst>
            <a:outerShdw blurRad="50800" dist="50800" dir="5400000" sx="103000" sy="103000" algn="ctr" rotWithShape="0">
              <a:srgbClr val="000000">
                <a:alpha val="43000"/>
              </a:srgbClr>
            </a:outerShdw>
            <a:reflection stA="45000" endPos="28000" dist="50800" dir="5400000" sy="-100000" algn="bl" rotWithShape="0"/>
          </a:effectLst>
        </p:spPr>
      </p:pic>
      <p:cxnSp>
        <p:nvCxnSpPr>
          <p:cNvPr id="5" name="直接连接符 4"/>
          <p:cNvCxnSpPr/>
          <p:nvPr/>
        </p:nvCxnSpPr>
        <p:spPr>
          <a:xfrm>
            <a:off x="6089650" y="581660"/>
            <a:ext cx="12700" cy="5867400"/>
          </a:xfrm>
          <a:prstGeom prst="line">
            <a:avLst/>
          </a:prstGeom>
          <a:ln w="63500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6" descr="11111"/>
          <p:cNvPicPr>
            <a:picLocks noChangeAspect="1"/>
          </p:cNvPicPr>
          <p:nvPr/>
        </p:nvPicPr>
        <p:blipFill>
          <a:blip r:embed="rId2"/>
          <a:srcRect l="26819" r="14180" b="39175"/>
          <a:stretch>
            <a:fillRect/>
          </a:stretch>
        </p:blipFill>
        <p:spPr>
          <a:xfrm>
            <a:off x="7332980" y="6087110"/>
            <a:ext cx="967105" cy="588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矩形 30"/>
          <p:cNvSpPr/>
          <p:nvPr/>
        </p:nvSpPr>
        <p:spPr>
          <a:xfrm>
            <a:off x="8237855" y="6073140"/>
            <a:ext cx="76200" cy="546100"/>
          </a:xfrm>
          <a:prstGeom prst="rect">
            <a:avLst/>
          </a:prstGeom>
          <a:solidFill>
            <a:srgbClr val="558E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20" y="6051550"/>
            <a:ext cx="3430270" cy="669925"/>
          </a:xfrm>
          <a:prstGeom prst="rect">
            <a:avLst/>
          </a:prstGeom>
        </p:spPr>
      </p:pic>
      <p:sp>
        <p:nvSpPr>
          <p:cNvPr id="4" name="TextBox 102"/>
          <p:cNvSpPr txBox="1"/>
          <p:nvPr/>
        </p:nvSpPr>
        <p:spPr>
          <a:xfrm>
            <a:off x="317500" y="423545"/>
            <a:ext cx="2049145" cy="460375"/>
          </a:xfrm>
          <a:prstGeom prst="rect">
            <a:avLst/>
          </a:prstGeom>
          <a:noFill/>
          <a:effectLst>
            <a:reflection stA="45000" endPos="40000" dist="508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558ED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Lato Regular"/>
              </a:rPr>
              <a:t>商业直播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6089650" y="581660"/>
            <a:ext cx="12700" cy="5867400"/>
          </a:xfrm>
          <a:prstGeom prst="line">
            <a:avLst/>
          </a:prstGeom>
          <a:ln w="63500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965" y="3573780"/>
            <a:ext cx="4109085" cy="2248535"/>
          </a:xfrm>
          <a:prstGeom prst="rect">
            <a:avLst/>
          </a:prstGeom>
          <a:effectLst>
            <a:outerShdw blurRad="50800" dist="50800" dir="13500000" sx="103000" sy="103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780" y="1550035"/>
            <a:ext cx="2745740" cy="1814195"/>
          </a:xfrm>
          <a:prstGeom prst="rect">
            <a:avLst/>
          </a:prstGeom>
          <a:effectLst>
            <a:outerShdw blurRad="50800" dist="50800" dir="13500000" sx="103000" sy="103000" algn="ctr" rotWithShape="0">
              <a:srgbClr val="000000">
                <a:alpha val="43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1376045" y="1073150"/>
            <a:ext cx="395668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40000"/>
              </a:lnSpc>
            </a:pPr>
            <a:r>
              <a:rPr lang="zh-CN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项目三：</a:t>
            </a:r>
            <a:r>
              <a:rPr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新浪微博之夜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870" y="3750310"/>
            <a:ext cx="4415155" cy="2136140"/>
          </a:xfrm>
          <a:prstGeom prst="rect">
            <a:avLst/>
          </a:prstGeom>
          <a:effectLst>
            <a:outerShdw blurRad="50800" dist="50800" dir="13500000" sx="103000" sy="103000" algn="ctr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985" y="1810385"/>
            <a:ext cx="2575560" cy="1712595"/>
          </a:xfrm>
          <a:prstGeom prst="rect">
            <a:avLst/>
          </a:prstGeom>
          <a:effectLst>
            <a:outerShdw blurRad="50800" dist="50800" dir="13500000" sx="103000" sy="103000" algn="ctr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6297930" y="693420"/>
            <a:ext cx="3956685" cy="4914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>
              <a:lnSpc>
                <a:spcPct val="130000"/>
              </a:lnSpc>
            </a:pPr>
            <a:r>
              <a:rPr lang="zh-CN"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项目四：</a:t>
            </a:r>
            <a:r>
              <a:rPr sz="2000" b="0">
                <a:solidFill>
                  <a:srgbClr val="558ED5"/>
                </a:solidFill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rPr>
              <a:t>金投赏颁奖典礼</a:t>
            </a:r>
          </a:p>
        </p:txBody>
      </p:sp>
    </p:spTree>
  </p:cSld>
  <p:clrMapOvr>
    <a:masterClrMapping/>
  </p:clrMapOvr>
  <p:transition xmlns:p14="http://schemas.microsoft.com/office/powerpoint/2010/main" spd="slow">
    <p:push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>
        <a:spAutoFit/>
      </a:bodyPr>
      <a:lstStyle>
        <a:defPPr>
          <a:defRPr smtClean="0">
            <a:latin typeface="微软雅黑" panose="020B0503020204020204" charset="-122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315</Words>
  <Application>Microsoft Macintosh PowerPoint</Application>
  <PresentationFormat>自定义</PresentationFormat>
  <Paragraphs>62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quan zhang</cp:lastModifiedBy>
  <cp:revision>13</cp:revision>
  <dcterms:created xsi:type="dcterms:W3CDTF">2017-06-28T07:08:10Z</dcterms:created>
  <dcterms:modified xsi:type="dcterms:W3CDTF">2017-06-29T13:06:40Z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